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Archivo Light"/>
      <p:regular r:id="rId22"/>
      <p:bold r:id="rId23"/>
      <p:italic r:id="rId24"/>
      <p:boldItalic r:id="rId25"/>
    </p:embeddedFont>
    <p:embeddedFont>
      <p:font typeface="Inter"/>
      <p:regular r:id="rId26"/>
      <p:bold r:id="rId27"/>
    </p:embeddedFont>
    <p:embeddedFont>
      <p:font typeface="Cairo"/>
      <p:regular r:id="rId28"/>
      <p:bold r:id="rId29"/>
    </p:embeddedFont>
    <p:embeddedFont>
      <p:font typeface="Archivo Medium"/>
      <p:regular r:id="rId30"/>
      <p:bold r:id="rId31"/>
      <p:italic r:id="rId32"/>
      <p:boldItalic r:id="rId33"/>
    </p:embeddedFont>
    <p:embeddedFont>
      <p:font typeface="Roboto Condensed"/>
      <p:regular r:id="rId34"/>
      <p:bold r:id="rId35"/>
      <p:italic r:id="rId36"/>
      <p:boldItalic r:id="rId37"/>
    </p:embeddedFont>
    <p:embeddedFont>
      <p:font typeface="Archivo Thin"/>
      <p:regular r:id="rId38"/>
      <p:bold r:id="rId39"/>
      <p:italic r:id="rId40"/>
      <p:boldItalic r:id="rId41"/>
    </p:embeddedFont>
    <p:embeddedFont>
      <p:font typeface="Archiv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8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7FEA35-B6DD-4806-B54F-99BCB11BED7C}">
  <a:tblStyle styleId="{2F7FEA35-B6DD-4806-B54F-99BCB11BED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8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Thin-italic.fntdata"/><Relationship Id="rId20" Type="http://schemas.openxmlformats.org/officeDocument/2006/relationships/slide" Target="slides/slide14.xml"/><Relationship Id="rId42" Type="http://schemas.openxmlformats.org/officeDocument/2006/relationships/font" Target="fonts/Archivo-regular.fntdata"/><Relationship Id="rId41" Type="http://schemas.openxmlformats.org/officeDocument/2006/relationships/font" Target="fonts/ArchivoThin-boldItalic.fntdata"/><Relationship Id="rId22" Type="http://schemas.openxmlformats.org/officeDocument/2006/relationships/font" Target="fonts/ArchivoLight-regular.fntdata"/><Relationship Id="rId44" Type="http://schemas.openxmlformats.org/officeDocument/2006/relationships/font" Target="fonts/Archivo-italic.fntdata"/><Relationship Id="rId21" Type="http://schemas.openxmlformats.org/officeDocument/2006/relationships/slide" Target="slides/slide15.xml"/><Relationship Id="rId43" Type="http://schemas.openxmlformats.org/officeDocument/2006/relationships/font" Target="fonts/Archivo-bold.fntdata"/><Relationship Id="rId24" Type="http://schemas.openxmlformats.org/officeDocument/2006/relationships/font" Target="fonts/ArchivoLight-italic.fntdata"/><Relationship Id="rId23" Type="http://schemas.openxmlformats.org/officeDocument/2006/relationships/font" Target="fonts/ArchivoLight-bold.fntdata"/><Relationship Id="rId45" Type="http://schemas.openxmlformats.org/officeDocument/2006/relationships/font" Target="fonts/Archiv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nter-regular.fntdata"/><Relationship Id="rId25" Type="http://schemas.openxmlformats.org/officeDocument/2006/relationships/font" Target="fonts/ArchivoLight-boldItalic.fntdata"/><Relationship Id="rId28" Type="http://schemas.openxmlformats.org/officeDocument/2006/relationships/font" Target="fonts/Cairo-regular.fntdata"/><Relationship Id="rId27" Type="http://schemas.openxmlformats.org/officeDocument/2006/relationships/font" Target="fonts/Int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ir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Medium-bold.fntdata"/><Relationship Id="rId30" Type="http://schemas.openxmlformats.org/officeDocument/2006/relationships/font" Target="fonts/ArchivoMedium-regular.fntdata"/><Relationship Id="rId11" Type="http://schemas.openxmlformats.org/officeDocument/2006/relationships/slide" Target="slides/slide5.xml"/><Relationship Id="rId33" Type="http://schemas.openxmlformats.org/officeDocument/2006/relationships/font" Target="fonts/ArchivoMedium-boldItalic.fntdata"/><Relationship Id="rId10" Type="http://schemas.openxmlformats.org/officeDocument/2006/relationships/slide" Target="slides/slide4.xml"/><Relationship Id="rId32" Type="http://schemas.openxmlformats.org/officeDocument/2006/relationships/font" Target="fonts/ArchivoMedium-italic.fntdata"/><Relationship Id="rId13" Type="http://schemas.openxmlformats.org/officeDocument/2006/relationships/slide" Target="slides/slide7.xml"/><Relationship Id="rId35" Type="http://schemas.openxmlformats.org/officeDocument/2006/relationships/font" Target="fonts/RobotoCondensed-bold.fntdata"/><Relationship Id="rId12" Type="http://schemas.openxmlformats.org/officeDocument/2006/relationships/slide" Target="slides/slide6.xml"/><Relationship Id="rId34" Type="http://schemas.openxmlformats.org/officeDocument/2006/relationships/font" Target="fonts/RobotoCondensed-regular.fntdata"/><Relationship Id="rId15" Type="http://schemas.openxmlformats.org/officeDocument/2006/relationships/slide" Target="slides/slide9.xml"/><Relationship Id="rId37" Type="http://schemas.openxmlformats.org/officeDocument/2006/relationships/font" Target="fonts/RobotoCondensed-boldItalic.fntdata"/><Relationship Id="rId14" Type="http://schemas.openxmlformats.org/officeDocument/2006/relationships/slide" Target="slides/slide8.xml"/><Relationship Id="rId36" Type="http://schemas.openxmlformats.org/officeDocument/2006/relationships/font" Target="fonts/RobotoCondensed-italic.fntdata"/><Relationship Id="rId17" Type="http://schemas.openxmlformats.org/officeDocument/2006/relationships/slide" Target="slides/slide11.xml"/><Relationship Id="rId39" Type="http://schemas.openxmlformats.org/officeDocument/2006/relationships/font" Target="fonts/ArchivoThin-bold.fntdata"/><Relationship Id="rId16" Type="http://schemas.openxmlformats.org/officeDocument/2006/relationships/slide" Target="slides/slide10.xml"/><Relationship Id="rId38" Type="http://schemas.openxmlformats.org/officeDocument/2006/relationships/font" Target="fonts/ArchivoThin-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1b2cce61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1b2cce61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9e9b6b03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9e9b6b0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1b2cce61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1b2cce61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bb61f45e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bb61f45e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73edd684a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73edd684a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74e448e8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74e448e8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1b2cce61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1b2cce61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98c5c1cc3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c98c5c1cc3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b3600e3ce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bb3600e3c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b3f4f5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8b3f4f5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aca4237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aca4237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32f87a821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32f87a821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98c5c1cc3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98c5c1cc3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c98c5c1cc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c98c5c1cc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93c4101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93c4101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3_Title Only">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32253" t="0"/>
          <a:stretch/>
        </p:blipFill>
        <p:spPr>
          <a:xfrm>
            <a:off x="3908175" y="0"/>
            <a:ext cx="5235825" cy="5143499"/>
          </a:xfrm>
          <a:prstGeom prst="rect">
            <a:avLst/>
          </a:prstGeom>
          <a:noFill/>
          <a:ln>
            <a:noFill/>
          </a:ln>
        </p:spPr>
      </p:pic>
      <p:pic>
        <p:nvPicPr>
          <p:cNvPr id="52" name="Google Shape;52;p13"/>
          <p:cNvPicPr preferRelativeResize="0"/>
          <p:nvPr/>
        </p:nvPicPr>
        <p:blipFill rotWithShape="1">
          <a:blip r:embed="rId3">
            <a:alphaModFix amt="75000"/>
          </a:blip>
          <a:srcRect b="0" l="0" r="0" t="0"/>
          <a:stretch/>
        </p:blipFill>
        <p:spPr>
          <a:xfrm>
            <a:off x="0" y="0"/>
            <a:ext cx="9144000" cy="5143500"/>
          </a:xfrm>
          <a:prstGeom prst="rect">
            <a:avLst/>
          </a:prstGeom>
          <a:noFill/>
          <a:ln>
            <a:noFill/>
          </a:ln>
        </p:spPr>
      </p:pic>
      <p:pic>
        <p:nvPicPr>
          <p:cNvPr id="53" name="Google Shape;53;p13"/>
          <p:cNvPicPr preferRelativeResize="0"/>
          <p:nvPr/>
        </p:nvPicPr>
        <p:blipFill>
          <a:blip r:embed="rId4">
            <a:alphaModFix/>
          </a:blip>
          <a:stretch>
            <a:fillRect/>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54" name="Google Shape;54;p13"/>
          <p:cNvSpPr txBox="1"/>
          <p:nvPr>
            <p:ph type="title"/>
          </p:nvPr>
        </p:nvSpPr>
        <p:spPr>
          <a:xfrm>
            <a:off x="1371600" y="2718177"/>
            <a:ext cx="4572000" cy="457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9pPr>
          </a:lstStyle>
          <a:p/>
        </p:txBody>
      </p:sp>
      <p:sp>
        <p:nvSpPr>
          <p:cNvPr id="55" name="Google Shape;55;p13"/>
          <p:cNvSpPr txBox="1"/>
          <p:nvPr>
            <p:ph idx="1" type="body"/>
          </p:nvPr>
        </p:nvSpPr>
        <p:spPr>
          <a:xfrm>
            <a:off x="1371600" y="3175377"/>
            <a:ext cx="4572000" cy="274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Font typeface="Cairo"/>
              <a:buChar char="●"/>
              <a:defRPr sz="1800">
                <a:latin typeface="Cairo"/>
                <a:ea typeface="Cairo"/>
                <a:cs typeface="Cairo"/>
                <a:sym typeface="Cairo"/>
              </a:defRPr>
            </a:lvl1pPr>
            <a:lvl2pPr indent="-342900" lvl="1" marL="914400" rtl="0">
              <a:spcBef>
                <a:spcPts val="0"/>
              </a:spcBef>
              <a:spcAft>
                <a:spcPts val="0"/>
              </a:spcAft>
              <a:buSzPts val="1800"/>
              <a:buFont typeface="Cairo"/>
              <a:buChar char="○"/>
              <a:defRPr sz="1800">
                <a:latin typeface="Cairo"/>
                <a:ea typeface="Cairo"/>
                <a:cs typeface="Cairo"/>
                <a:sym typeface="Cairo"/>
              </a:defRPr>
            </a:lvl2pPr>
            <a:lvl3pPr indent="-342900" lvl="2" marL="1371600" rtl="0">
              <a:spcBef>
                <a:spcPts val="0"/>
              </a:spcBef>
              <a:spcAft>
                <a:spcPts val="0"/>
              </a:spcAft>
              <a:buSzPts val="1800"/>
              <a:buFont typeface="Cairo"/>
              <a:buChar char="■"/>
              <a:defRPr sz="1800">
                <a:latin typeface="Cairo"/>
                <a:ea typeface="Cairo"/>
                <a:cs typeface="Cairo"/>
                <a:sym typeface="Cairo"/>
              </a:defRPr>
            </a:lvl3pPr>
            <a:lvl4pPr indent="-342900" lvl="3" marL="1828800" rtl="0">
              <a:spcBef>
                <a:spcPts val="0"/>
              </a:spcBef>
              <a:spcAft>
                <a:spcPts val="0"/>
              </a:spcAft>
              <a:buSzPts val="1800"/>
              <a:buFont typeface="Cairo"/>
              <a:buChar char="●"/>
              <a:defRPr sz="1800">
                <a:latin typeface="Cairo"/>
                <a:ea typeface="Cairo"/>
                <a:cs typeface="Cairo"/>
                <a:sym typeface="Cairo"/>
              </a:defRPr>
            </a:lvl4pPr>
            <a:lvl5pPr indent="-342900" lvl="4" marL="2286000" rtl="0">
              <a:spcBef>
                <a:spcPts val="0"/>
              </a:spcBef>
              <a:spcAft>
                <a:spcPts val="0"/>
              </a:spcAft>
              <a:buSzPts val="1800"/>
              <a:buFont typeface="Cairo"/>
              <a:buChar char="○"/>
              <a:defRPr sz="1800">
                <a:latin typeface="Cairo"/>
                <a:ea typeface="Cairo"/>
                <a:cs typeface="Cairo"/>
                <a:sym typeface="Cairo"/>
              </a:defRPr>
            </a:lvl5pPr>
            <a:lvl6pPr indent="-342900" lvl="5" marL="2743200" rtl="0">
              <a:spcBef>
                <a:spcPts val="0"/>
              </a:spcBef>
              <a:spcAft>
                <a:spcPts val="0"/>
              </a:spcAft>
              <a:buSzPts val="1800"/>
              <a:buFont typeface="Cairo"/>
              <a:buChar char="■"/>
              <a:defRPr sz="1800">
                <a:latin typeface="Cairo"/>
                <a:ea typeface="Cairo"/>
                <a:cs typeface="Cairo"/>
                <a:sym typeface="Cairo"/>
              </a:defRPr>
            </a:lvl6pPr>
            <a:lvl7pPr indent="-342900" lvl="6" marL="3200400" rtl="0">
              <a:spcBef>
                <a:spcPts val="0"/>
              </a:spcBef>
              <a:spcAft>
                <a:spcPts val="0"/>
              </a:spcAft>
              <a:buSzPts val="1800"/>
              <a:buFont typeface="Cairo"/>
              <a:buChar char="●"/>
              <a:defRPr sz="1800">
                <a:latin typeface="Cairo"/>
                <a:ea typeface="Cairo"/>
                <a:cs typeface="Cairo"/>
                <a:sym typeface="Cairo"/>
              </a:defRPr>
            </a:lvl7pPr>
            <a:lvl8pPr indent="-342900" lvl="7" marL="3657600" rtl="0">
              <a:spcBef>
                <a:spcPts val="0"/>
              </a:spcBef>
              <a:spcAft>
                <a:spcPts val="0"/>
              </a:spcAft>
              <a:buSzPts val="1800"/>
              <a:buFont typeface="Cairo"/>
              <a:buChar char="○"/>
              <a:defRPr sz="1800">
                <a:latin typeface="Cairo"/>
                <a:ea typeface="Cairo"/>
                <a:cs typeface="Cairo"/>
                <a:sym typeface="Cairo"/>
              </a:defRPr>
            </a:lvl8pPr>
            <a:lvl9pPr indent="-342900" lvl="8" marL="4114800" rtl="0">
              <a:spcBef>
                <a:spcPts val="0"/>
              </a:spcBef>
              <a:spcAft>
                <a:spcPts val="0"/>
              </a:spcAft>
              <a:buSzPts val="1800"/>
              <a:buFont typeface="Cairo"/>
              <a:buChar char="■"/>
              <a:defRPr sz="1800">
                <a:latin typeface="Cairo"/>
                <a:ea typeface="Cairo"/>
                <a:cs typeface="Cairo"/>
                <a:sym typeface="Cairo"/>
              </a:defRPr>
            </a:lvl9pPr>
          </a:lstStyle>
          <a:p/>
        </p:txBody>
      </p:sp>
      <p:sp>
        <p:nvSpPr>
          <p:cNvPr id="56" name="Google Shape;56;p13"/>
          <p:cNvSpPr txBox="1"/>
          <p:nvPr/>
        </p:nvSpPr>
        <p:spPr>
          <a:xfrm>
            <a:off x="118875" y="4937750"/>
            <a:ext cx="1987500" cy="11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57" name="Google Shape;57;p13"/>
          <p:cNvPicPr preferRelativeResize="0"/>
          <p:nvPr/>
        </p:nvPicPr>
        <p:blipFill>
          <a:blip r:embed="rId5">
            <a:alphaModFix/>
          </a:blip>
          <a:stretch>
            <a:fillRect/>
          </a:stretch>
        </p:blipFill>
        <p:spPr>
          <a:xfrm>
            <a:off x="1371599" y="1693923"/>
            <a:ext cx="4572001" cy="792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1">
  <p:cSld name="3_Title Only_1">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b="0" l="0" r="32253" t="0"/>
          <a:stretch/>
        </p:blipFill>
        <p:spPr>
          <a:xfrm>
            <a:off x="3908175" y="0"/>
            <a:ext cx="5235825" cy="5143499"/>
          </a:xfrm>
          <a:prstGeom prst="rect">
            <a:avLst/>
          </a:prstGeom>
          <a:noFill/>
          <a:ln>
            <a:noFill/>
          </a:ln>
        </p:spPr>
      </p:pic>
      <p:pic>
        <p:nvPicPr>
          <p:cNvPr id="60" name="Google Shape;60;p14"/>
          <p:cNvPicPr preferRelativeResize="0"/>
          <p:nvPr/>
        </p:nvPicPr>
        <p:blipFill rotWithShape="1">
          <a:blip r:embed="rId3">
            <a:alphaModFix amt="75000"/>
          </a:blip>
          <a:srcRect b="0" l="0" r="0" t="0"/>
          <a:stretch/>
        </p:blipFill>
        <p:spPr>
          <a:xfrm>
            <a:off x="0" y="0"/>
            <a:ext cx="9144000" cy="5143500"/>
          </a:xfrm>
          <a:prstGeom prst="rect">
            <a:avLst/>
          </a:prstGeom>
          <a:noFill/>
          <a:ln>
            <a:noFill/>
          </a:ln>
        </p:spPr>
      </p:pic>
      <p:pic>
        <p:nvPicPr>
          <p:cNvPr id="61" name="Google Shape;61;p14"/>
          <p:cNvPicPr preferRelativeResize="0"/>
          <p:nvPr/>
        </p:nvPicPr>
        <p:blipFill>
          <a:blip r:embed="rId4">
            <a:alphaModFix/>
          </a:blip>
          <a:stretch>
            <a:fillRect/>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62" name="Google Shape;62;p14"/>
          <p:cNvSpPr txBox="1"/>
          <p:nvPr>
            <p:ph type="title"/>
          </p:nvPr>
        </p:nvSpPr>
        <p:spPr>
          <a:xfrm>
            <a:off x="1371600" y="2718177"/>
            <a:ext cx="4572000" cy="457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9pPr>
          </a:lstStyle>
          <a:p/>
        </p:txBody>
      </p:sp>
      <p:sp>
        <p:nvSpPr>
          <p:cNvPr id="63" name="Google Shape;63;p14"/>
          <p:cNvSpPr txBox="1"/>
          <p:nvPr>
            <p:ph idx="1" type="body"/>
          </p:nvPr>
        </p:nvSpPr>
        <p:spPr>
          <a:xfrm>
            <a:off x="1371600" y="3175377"/>
            <a:ext cx="4572000" cy="274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Font typeface="Cairo"/>
              <a:buChar char="●"/>
              <a:defRPr sz="1800">
                <a:latin typeface="Cairo"/>
                <a:ea typeface="Cairo"/>
                <a:cs typeface="Cairo"/>
                <a:sym typeface="Cairo"/>
              </a:defRPr>
            </a:lvl1pPr>
            <a:lvl2pPr indent="-342900" lvl="1" marL="914400" rtl="0">
              <a:spcBef>
                <a:spcPts val="0"/>
              </a:spcBef>
              <a:spcAft>
                <a:spcPts val="0"/>
              </a:spcAft>
              <a:buSzPts val="1800"/>
              <a:buFont typeface="Cairo"/>
              <a:buChar char="○"/>
              <a:defRPr sz="1800">
                <a:latin typeface="Cairo"/>
                <a:ea typeface="Cairo"/>
                <a:cs typeface="Cairo"/>
                <a:sym typeface="Cairo"/>
              </a:defRPr>
            </a:lvl2pPr>
            <a:lvl3pPr indent="-342900" lvl="2" marL="1371600" rtl="0">
              <a:spcBef>
                <a:spcPts val="0"/>
              </a:spcBef>
              <a:spcAft>
                <a:spcPts val="0"/>
              </a:spcAft>
              <a:buSzPts val="1800"/>
              <a:buFont typeface="Cairo"/>
              <a:buChar char="■"/>
              <a:defRPr sz="1800">
                <a:latin typeface="Cairo"/>
                <a:ea typeface="Cairo"/>
                <a:cs typeface="Cairo"/>
                <a:sym typeface="Cairo"/>
              </a:defRPr>
            </a:lvl3pPr>
            <a:lvl4pPr indent="-342900" lvl="3" marL="1828800" rtl="0">
              <a:spcBef>
                <a:spcPts val="0"/>
              </a:spcBef>
              <a:spcAft>
                <a:spcPts val="0"/>
              </a:spcAft>
              <a:buSzPts val="1800"/>
              <a:buFont typeface="Cairo"/>
              <a:buChar char="●"/>
              <a:defRPr sz="1800">
                <a:latin typeface="Cairo"/>
                <a:ea typeface="Cairo"/>
                <a:cs typeface="Cairo"/>
                <a:sym typeface="Cairo"/>
              </a:defRPr>
            </a:lvl4pPr>
            <a:lvl5pPr indent="-342900" lvl="4" marL="2286000" rtl="0">
              <a:spcBef>
                <a:spcPts val="0"/>
              </a:spcBef>
              <a:spcAft>
                <a:spcPts val="0"/>
              </a:spcAft>
              <a:buSzPts val="1800"/>
              <a:buFont typeface="Cairo"/>
              <a:buChar char="○"/>
              <a:defRPr sz="1800">
                <a:latin typeface="Cairo"/>
                <a:ea typeface="Cairo"/>
                <a:cs typeface="Cairo"/>
                <a:sym typeface="Cairo"/>
              </a:defRPr>
            </a:lvl5pPr>
            <a:lvl6pPr indent="-342900" lvl="5" marL="2743200" rtl="0">
              <a:spcBef>
                <a:spcPts val="0"/>
              </a:spcBef>
              <a:spcAft>
                <a:spcPts val="0"/>
              </a:spcAft>
              <a:buSzPts val="1800"/>
              <a:buFont typeface="Cairo"/>
              <a:buChar char="■"/>
              <a:defRPr sz="1800">
                <a:latin typeface="Cairo"/>
                <a:ea typeface="Cairo"/>
                <a:cs typeface="Cairo"/>
                <a:sym typeface="Cairo"/>
              </a:defRPr>
            </a:lvl6pPr>
            <a:lvl7pPr indent="-342900" lvl="6" marL="3200400" rtl="0">
              <a:spcBef>
                <a:spcPts val="0"/>
              </a:spcBef>
              <a:spcAft>
                <a:spcPts val="0"/>
              </a:spcAft>
              <a:buSzPts val="1800"/>
              <a:buFont typeface="Cairo"/>
              <a:buChar char="●"/>
              <a:defRPr sz="1800">
                <a:latin typeface="Cairo"/>
                <a:ea typeface="Cairo"/>
                <a:cs typeface="Cairo"/>
                <a:sym typeface="Cairo"/>
              </a:defRPr>
            </a:lvl7pPr>
            <a:lvl8pPr indent="-342900" lvl="7" marL="3657600" rtl="0">
              <a:spcBef>
                <a:spcPts val="0"/>
              </a:spcBef>
              <a:spcAft>
                <a:spcPts val="0"/>
              </a:spcAft>
              <a:buSzPts val="1800"/>
              <a:buFont typeface="Cairo"/>
              <a:buChar char="○"/>
              <a:defRPr sz="1800">
                <a:latin typeface="Cairo"/>
                <a:ea typeface="Cairo"/>
                <a:cs typeface="Cairo"/>
                <a:sym typeface="Cairo"/>
              </a:defRPr>
            </a:lvl8pPr>
            <a:lvl9pPr indent="-342900" lvl="8" marL="4114800" rtl="0">
              <a:spcBef>
                <a:spcPts val="0"/>
              </a:spcBef>
              <a:spcAft>
                <a:spcPts val="0"/>
              </a:spcAft>
              <a:buSzPts val="1800"/>
              <a:buFont typeface="Cairo"/>
              <a:buChar char="■"/>
              <a:defRPr sz="1800">
                <a:latin typeface="Cairo"/>
                <a:ea typeface="Cairo"/>
                <a:cs typeface="Cairo"/>
                <a:sym typeface="Cair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DLTT)">
  <p:cSld name="1_Gradient Layer_2">
    <p:spTree>
      <p:nvGrpSpPr>
        <p:cNvPr id="64" name="Shape 64"/>
        <p:cNvGrpSpPr/>
        <p:nvPr/>
      </p:nvGrpSpPr>
      <p:grpSpPr>
        <a:xfrm>
          <a:off x="0" y="0"/>
          <a:ext cx="0" cy="0"/>
          <a:chOff x="0" y="0"/>
          <a:chExt cx="0" cy="0"/>
        </a:xfrm>
      </p:grpSpPr>
      <p:sp>
        <p:nvSpPr>
          <p:cNvPr id="65" name="Google Shape;65;p15"/>
          <p:cNvSpPr/>
          <p:nvPr/>
        </p:nvSpPr>
        <p:spPr>
          <a:xfrm>
            <a:off x="0" y="1"/>
            <a:ext cx="9144000" cy="5143500"/>
          </a:xfrm>
          <a:prstGeom prst="rect">
            <a:avLst/>
          </a:prstGeom>
          <a:gradFill>
            <a:gsLst>
              <a:gs pos="0">
                <a:srgbClr val="FF6F00"/>
              </a:gs>
              <a:gs pos="95000">
                <a:srgbClr val="CC0000"/>
              </a:gs>
              <a:gs pos="100000">
                <a:srgbClr val="D52D22"/>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Roboto Condensed"/>
              <a:ea typeface="Roboto Condensed"/>
              <a:cs typeface="Roboto Condensed"/>
              <a:sym typeface="Roboto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cSld name="CUSTOM_6">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8" name="Google Shape;68;p16"/>
          <p:cNvPicPr preferRelativeResize="0"/>
          <p:nvPr/>
        </p:nvPicPr>
        <p:blipFill rotWithShape="1">
          <a:blip r:embed="rId3">
            <a:alphaModFix/>
          </a:blip>
          <a:srcRect b="0" l="0" r="0" t="0"/>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69" name="Google Shape;69;p16"/>
          <p:cNvSpPr txBox="1"/>
          <p:nvPr>
            <p:ph type="title"/>
          </p:nvPr>
        </p:nvSpPr>
        <p:spPr>
          <a:xfrm>
            <a:off x="1371600" y="457200"/>
            <a:ext cx="7315200" cy="502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1pPr>
            <a:lvl2pPr lvl="1"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2pPr>
            <a:lvl3pPr lvl="2"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3pPr>
            <a:lvl4pPr lvl="3"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4pPr>
            <a:lvl5pPr lvl="4"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5pPr>
            <a:lvl6pPr lvl="5"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6pPr>
            <a:lvl7pPr lvl="6"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7pPr>
            <a:lvl8pPr lvl="7"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8pPr>
            <a:lvl9pPr lvl="8" rtl="0" algn="r">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9pPr>
          </a:lstStyle>
          <a:p/>
        </p:txBody>
      </p:sp>
      <p:sp>
        <p:nvSpPr>
          <p:cNvPr id="70" name="Google Shape;70;p16"/>
          <p:cNvSpPr txBox="1"/>
          <p:nvPr>
            <p:ph idx="1" type="body"/>
          </p:nvPr>
        </p:nvSpPr>
        <p:spPr>
          <a:xfrm>
            <a:off x="1371600" y="960000"/>
            <a:ext cx="7315200" cy="3730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Font typeface="Cairo"/>
              <a:buChar char="●"/>
              <a:defRPr sz="1200">
                <a:latin typeface="Cairo"/>
                <a:ea typeface="Cairo"/>
                <a:cs typeface="Cairo"/>
                <a:sym typeface="Cairo"/>
              </a:defRPr>
            </a:lvl1pPr>
            <a:lvl2pPr indent="-304800" lvl="1" marL="914400" rtl="0">
              <a:spcBef>
                <a:spcPts val="0"/>
              </a:spcBef>
              <a:spcAft>
                <a:spcPts val="0"/>
              </a:spcAft>
              <a:buSzPts val="1200"/>
              <a:buFont typeface="Cairo"/>
              <a:buChar char="○"/>
              <a:defRPr sz="1200">
                <a:latin typeface="Cairo"/>
                <a:ea typeface="Cairo"/>
                <a:cs typeface="Cairo"/>
                <a:sym typeface="Cairo"/>
              </a:defRPr>
            </a:lvl2pPr>
            <a:lvl3pPr indent="-304800" lvl="2" marL="1371600" rtl="0">
              <a:spcBef>
                <a:spcPts val="0"/>
              </a:spcBef>
              <a:spcAft>
                <a:spcPts val="0"/>
              </a:spcAft>
              <a:buSzPts val="1200"/>
              <a:buFont typeface="Cairo"/>
              <a:buChar char="■"/>
              <a:defRPr sz="1200">
                <a:latin typeface="Cairo"/>
                <a:ea typeface="Cairo"/>
                <a:cs typeface="Cairo"/>
                <a:sym typeface="Cairo"/>
              </a:defRPr>
            </a:lvl3pPr>
            <a:lvl4pPr indent="-304800" lvl="3" marL="1828800" rtl="0">
              <a:spcBef>
                <a:spcPts val="0"/>
              </a:spcBef>
              <a:spcAft>
                <a:spcPts val="0"/>
              </a:spcAft>
              <a:buSzPts val="1200"/>
              <a:buFont typeface="Cairo"/>
              <a:buChar char="●"/>
              <a:defRPr sz="1200">
                <a:latin typeface="Cairo"/>
                <a:ea typeface="Cairo"/>
                <a:cs typeface="Cairo"/>
                <a:sym typeface="Cairo"/>
              </a:defRPr>
            </a:lvl4pPr>
            <a:lvl5pPr indent="-304800" lvl="4" marL="2286000" rtl="0">
              <a:spcBef>
                <a:spcPts val="0"/>
              </a:spcBef>
              <a:spcAft>
                <a:spcPts val="0"/>
              </a:spcAft>
              <a:buSzPts val="1200"/>
              <a:buFont typeface="Cairo"/>
              <a:buChar char="○"/>
              <a:defRPr sz="1200">
                <a:latin typeface="Cairo"/>
                <a:ea typeface="Cairo"/>
                <a:cs typeface="Cairo"/>
                <a:sym typeface="Cairo"/>
              </a:defRPr>
            </a:lvl5pPr>
            <a:lvl6pPr indent="-304800" lvl="5" marL="2743200" rtl="0">
              <a:spcBef>
                <a:spcPts val="0"/>
              </a:spcBef>
              <a:spcAft>
                <a:spcPts val="0"/>
              </a:spcAft>
              <a:buSzPts val="1200"/>
              <a:buFont typeface="Cairo"/>
              <a:buChar char="■"/>
              <a:defRPr sz="1200">
                <a:latin typeface="Cairo"/>
                <a:ea typeface="Cairo"/>
                <a:cs typeface="Cairo"/>
                <a:sym typeface="Cairo"/>
              </a:defRPr>
            </a:lvl6pPr>
            <a:lvl7pPr indent="-304800" lvl="6" marL="3200400" rtl="0">
              <a:spcBef>
                <a:spcPts val="0"/>
              </a:spcBef>
              <a:spcAft>
                <a:spcPts val="0"/>
              </a:spcAft>
              <a:buSzPts val="1200"/>
              <a:buFont typeface="Cairo"/>
              <a:buChar char="●"/>
              <a:defRPr sz="1200">
                <a:latin typeface="Cairo"/>
                <a:ea typeface="Cairo"/>
                <a:cs typeface="Cairo"/>
                <a:sym typeface="Cairo"/>
              </a:defRPr>
            </a:lvl7pPr>
            <a:lvl8pPr indent="-304800" lvl="7" marL="3657600" rtl="0">
              <a:spcBef>
                <a:spcPts val="0"/>
              </a:spcBef>
              <a:spcAft>
                <a:spcPts val="0"/>
              </a:spcAft>
              <a:buSzPts val="1200"/>
              <a:buFont typeface="Cairo"/>
              <a:buChar char="○"/>
              <a:defRPr sz="1200">
                <a:latin typeface="Cairo"/>
                <a:ea typeface="Cairo"/>
                <a:cs typeface="Cairo"/>
                <a:sym typeface="Cairo"/>
              </a:defRPr>
            </a:lvl8pPr>
            <a:lvl9pPr indent="-304800" lvl="8" marL="4114800" rtl="0">
              <a:spcBef>
                <a:spcPts val="0"/>
              </a:spcBef>
              <a:spcAft>
                <a:spcPts val="0"/>
              </a:spcAft>
              <a:buSzPts val="1200"/>
              <a:buFont typeface="Cairo"/>
              <a:buChar char="■"/>
              <a:defRPr sz="1200">
                <a:latin typeface="Cairo"/>
                <a:ea typeface="Cairo"/>
                <a:cs typeface="Cairo"/>
                <a:sym typeface="Cairo"/>
              </a:defRPr>
            </a:lvl9pPr>
          </a:lstStyle>
          <a:p/>
        </p:txBody>
      </p:sp>
      <p:pic>
        <p:nvPicPr>
          <p:cNvPr id="71" name="Google Shape;71;p16"/>
          <p:cNvPicPr preferRelativeResize="0"/>
          <p:nvPr/>
        </p:nvPicPr>
        <p:blipFill>
          <a:blip r:embed="rId4">
            <a:alphaModFix/>
          </a:blip>
          <a:stretch>
            <a:fillRect/>
          </a:stretch>
        </p:blipFill>
        <p:spPr>
          <a:xfrm>
            <a:off x="8321034" y="4935464"/>
            <a:ext cx="705307" cy="118872"/>
          </a:xfrm>
          <a:prstGeom prst="rect">
            <a:avLst/>
          </a:prstGeom>
          <a:noFill/>
          <a:ln>
            <a:noFill/>
          </a:ln>
        </p:spPr>
      </p:pic>
      <p:sp>
        <p:nvSpPr>
          <p:cNvPr id="72" name="Google Shape;72;p16"/>
          <p:cNvSpPr txBox="1"/>
          <p:nvPr/>
        </p:nvSpPr>
        <p:spPr>
          <a:xfrm>
            <a:off x="6122339" y="4935500"/>
            <a:ext cx="2198700" cy="118800"/>
          </a:xfrm>
          <a:prstGeom prst="rect">
            <a:avLst/>
          </a:prstGeom>
          <a:noFill/>
          <a:ln>
            <a:noFill/>
          </a:ln>
        </p:spPr>
        <p:txBody>
          <a:bodyPr anchorCtr="0" anchor="ctr" bIns="0" lIns="0" spcFirstLastPara="1" rIns="91425" wrap="square" tIns="0">
            <a:noAutofit/>
          </a:bodyPr>
          <a:lstStyle/>
          <a:p>
            <a:pPr indent="0" lvl="0" marL="0" rtl="0" algn="r">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latin typeface="Cairo"/>
              <a:ea typeface="Cairo"/>
              <a:cs typeface="Cairo"/>
              <a:sym typeface="Cai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p:cSld name="CUSTOM_8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5" name="Google Shape;75;p17"/>
          <p:cNvPicPr preferRelativeResize="0"/>
          <p:nvPr/>
        </p:nvPicPr>
        <p:blipFill rotWithShape="1">
          <a:blip r:embed="rId3">
            <a:alphaModFix/>
          </a:blip>
          <a:srcRect b="0" l="0" r="0" t="0"/>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76" name="Google Shape;76;p17"/>
          <p:cNvSpPr txBox="1"/>
          <p:nvPr>
            <p:ph type="title"/>
          </p:nvPr>
        </p:nvSpPr>
        <p:spPr>
          <a:xfrm>
            <a:off x="457200" y="2114550"/>
            <a:ext cx="8229600" cy="9144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1pPr>
            <a:lvl2pPr lvl="1"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2pPr>
            <a:lvl3pPr lvl="2"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3pPr>
            <a:lvl4pPr lvl="3"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4pPr>
            <a:lvl5pPr lvl="4"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5pPr>
            <a:lvl6pPr lvl="5"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6pPr>
            <a:lvl7pPr lvl="6"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7pPr>
            <a:lvl8pPr lvl="7"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8pPr>
            <a:lvl9pPr lvl="8" rtl="0" algn="r">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9pPr>
          </a:lstStyle>
          <a:p/>
        </p:txBody>
      </p:sp>
      <p:sp>
        <p:nvSpPr>
          <p:cNvPr id="77" name="Google Shape;77;p17"/>
          <p:cNvSpPr txBox="1"/>
          <p:nvPr/>
        </p:nvSpPr>
        <p:spPr>
          <a:xfrm>
            <a:off x="3914699" y="4926550"/>
            <a:ext cx="2019900" cy="118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78" name="Google Shape;78;p17"/>
          <p:cNvPicPr preferRelativeResize="0"/>
          <p:nvPr/>
        </p:nvPicPr>
        <p:blipFill>
          <a:blip r:embed="rId4">
            <a:alphaModFix/>
          </a:blip>
          <a:stretch>
            <a:fillRect/>
          </a:stretch>
        </p:blipFill>
        <p:spPr>
          <a:xfrm>
            <a:off x="3209404" y="4926510"/>
            <a:ext cx="705307" cy="11887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cSld name="1_Gradient Layer_1">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1" name="Google Shape;81;p18"/>
          <p:cNvPicPr preferRelativeResize="0"/>
          <p:nvPr/>
        </p:nvPicPr>
        <p:blipFill rotWithShape="1">
          <a:blip r:embed="rId3">
            <a:alphaModFix/>
          </a:blip>
          <a:srcRect b="0" l="0" r="0" t="0"/>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82" name="Google Shape;82;p18"/>
          <p:cNvSpPr txBox="1"/>
          <p:nvPr>
            <p:ph type="title"/>
          </p:nvPr>
        </p:nvSpPr>
        <p:spPr>
          <a:xfrm>
            <a:off x="457200" y="457200"/>
            <a:ext cx="7772400" cy="502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1pPr>
            <a:lvl2pPr lvl="1"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2pPr>
            <a:lvl3pPr lvl="2"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3pPr>
            <a:lvl4pPr lvl="3"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4pPr>
            <a:lvl5pPr lvl="4"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5pPr>
            <a:lvl6pPr lvl="5"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6pPr>
            <a:lvl7pPr lvl="6"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7pPr>
            <a:lvl8pPr lvl="7"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8pPr>
            <a:lvl9pPr lvl="8"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9pPr>
          </a:lstStyle>
          <a:p/>
        </p:txBody>
      </p:sp>
      <p:sp>
        <p:nvSpPr>
          <p:cNvPr id="83" name="Google Shape;83;p18"/>
          <p:cNvSpPr txBox="1"/>
          <p:nvPr>
            <p:ph idx="1" type="body"/>
          </p:nvPr>
        </p:nvSpPr>
        <p:spPr>
          <a:xfrm>
            <a:off x="457200" y="960000"/>
            <a:ext cx="7772400" cy="3502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Font typeface="Cairo"/>
              <a:buChar char="●"/>
              <a:defRPr sz="1200">
                <a:latin typeface="Cairo"/>
                <a:ea typeface="Cairo"/>
                <a:cs typeface="Cairo"/>
                <a:sym typeface="Cairo"/>
              </a:defRPr>
            </a:lvl1pPr>
            <a:lvl2pPr indent="-304800" lvl="1" marL="914400" rtl="0">
              <a:spcBef>
                <a:spcPts val="0"/>
              </a:spcBef>
              <a:spcAft>
                <a:spcPts val="0"/>
              </a:spcAft>
              <a:buSzPts val="1200"/>
              <a:buFont typeface="Cairo"/>
              <a:buChar char="○"/>
              <a:defRPr sz="1200">
                <a:latin typeface="Cairo"/>
                <a:ea typeface="Cairo"/>
                <a:cs typeface="Cairo"/>
                <a:sym typeface="Cairo"/>
              </a:defRPr>
            </a:lvl2pPr>
            <a:lvl3pPr indent="-304800" lvl="2" marL="1371600" rtl="0">
              <a:spcBef>
                <a:spcPts val="0"/>
              </a:spcBef>
              <a:spcAft>
                <a:spcPts val="0"/>
              </a:spcAft>
              <a:buSzPts val="1200"/>
              <a:buFont typeface="Cairo"/>
              <a:buChar char="■"/>
              <a:defRPr sz="1200">
                <a:latin typeface="Cairo"/>
                <a:ea typeface="Cairo"/>
                <a:cs typeface="Cairo"/>
                <a:sym typeface="Cairo"/>
              </a:defRPr>
            </a:lvl3pPr>
            <a:lvl4pPr indent="-304800" lvl="3" marL="1828800" rtl="0">
              <a:spcBef>
                <a:spcPts val="0"/>
              </a:spcBef>
              <a:spcAft>
                <a:spcPts val="0"/>
              </a:spcAft>
              <a:buSzPts val="1200"/>
              <a:buFont typeface="Cairo"/>
              <a:buChar char="●"/>
              <a:defRPr sz="1200">
                <a:latin typeface="Cairo"/>
                <a:ea typeface="Cairo"/>
                <a:cs typeface="Cairo"/>
                <a:sym typeface="Cairo"/>
              </a:defRPr>
            </a:lvl4pPr>
            <a:lvl5pPr indent="-304800" lvl="4" marL="2286000" rtl="0">
              <a:spcBef>
                <a:spcPts val="0"/>
              </a:spcBef>
              <a:spcAft>
                <a:spcPts val="0"/>
              </a:spcAft>
              <a:buSzPts val="1200"/>
              <a:buFont typeface="Cairo"/>
              <a:buChar char="○"/>
              <a:defRPr sz="1200">
                <a:latin typeface="Cairo"/>
                <a:ea typeface="Cairo"/>
                <a:cs typeface="Cairo"/>
                <a:sym typeface="Cairo"/>
              </a:defRPr>
            </a:lvl5pPr>
            <a:lvl6pPr indent="-304800" lvl="5" marL="2743200" rtl="0">
              <a:spcBef>
                <a:spcPts val="0"/>
              </a:spcBef>
              <a:spcAft>
                <a:spcPts val="0"/>
              </a:spcAft>
              <a:buSzPts val="1200"/>
              <a:buFont typeface="Cairo"/>
              <a:buChar char="■"/>
              <a:defRPr sz="1200">
                <a:latin typeface="Cairo"/>
                <a:ea typeface="Cairo"/>
                <a:cs typeface="Cairo"/>
                <a:sym typeface="Cairo"/>
              </a:defRPr>
            </a:lvl6pPr>
            <a:lvl7pPr indent="-304800" lvl="6" marL="3200400" rtl="0">
              <a:spcBef>
                <a:spcPts val="0"/>
              </a:spcBef>
              <a:spcAft>
                <a:spcPts val="0"/>
              </a:spcAft>
              <a:buSzPts val="1200"/>
              <a:buFont typeface="Cairo"/>
              <a:buChar char="●"/>
              <a:defRPr sz="1200">
                <a:latin typeface="Cairo"/>
                <a:ea typeface="Cairo"/>
                <a:cs typeface="Cairo"/>
                <a:sym typeface="Cairo"/>
              </a:defRPr>
            </a:lvl7pPr>
            <a:lvl8pPr indent="-304800" lvl="7" marL="3657600" rtl="0">
              <a:spcBef>
                <a:spcPts val="0"/>
              </a:spcBef>
              <a:spcAft>
                <a:spcPts val="0"/>
              </a:spcAft>
              <a:buSzPts val="1200"/>
              <a:buFont typeface="Cairo"/>
              <a:buChar char="○"/>
              <a:defRPr sz="1200">
                <a:latin typeface="Cairo"/>
                <a:ea typeface="Cairo"/>
                <a:cs typeface="Cairo"/>
                <a:sym typeface="Cairo"/>
              </a:defRPr>
            </a:lvl8pPr>
            <a:lvl9pPr indent="-304800" lvl="8" marL="4114800" rtl="0">
              <a:spcBef>
                <a:spcPts val="0"/>
              </a:spcBef>
              <a:spcAft>
                <a:spcPts val="0"/>
              </a:spcAft>
              <a:buSzPts val="1200"/>
              <a:buFont typeface="Cairo"/>
              <a:buChar char="■"/>
              <a:defRPr sz="1200">
                <a:latin typeface="Cairo"/>
                <a:ea typeface="Cairo"/>
                <a:cs typeface="Cairo"/>
                <a:sym typeface="Cairo"/>
              </a:defRPr>
            </a:lvl9pPr>
          </a:lstStyle>
          <a:p/>
        </p:txBody>
      </p:sp>
      <p:sp>
        <p:nvSpPr>
          <p:cNvPr id="84" name="Google Shape;84;p18"/>
          <p:cNvSpPr txBox="1"/>
          <p:nvPr/>
        </p:nvSpPr>
        <p:spPr>
          <a:xfrm>
            <a:off x="824188" y="4709150"/>
            <a:ext cx="2068500" cy="118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85" name="Google Shape;85;p18"/>
          <p:cNvPicPr preferRelativeResize="0"/>
          <p:nvPr/>
        </p:nvPicPr>
        <p:blipFill>
          <a:blip r:embed="rId4">
            <a:alphaModFix/>
          </a:blip>
          <a:stretch>
            <a:fillRect/>
          </a:stretch>
        </p:blipFill>
        <p:spPr>
          <a:xfrm>
            <a:off x="118872" y="4709114"/>
            <a:ext cx="705307" cy="11887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cSld name="CUSTOM_3_1">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19"/>
          <p:cNvPicPr preferRelativeResize="0"/>
          <p:nvPr/>
        </p:nvPicPr>
        <p:blipFill rotWithShape="1">
          <a:blip r:embed="rId3">
            <a:alphaModFix/>
          </a:blip>
          <a:srcRect b="0" l="0" r="0" t="0"/>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89" name="Google Shape;89;p19"/>
          <p:cNvSpPr txBox="1"/>
          <p:nvPr>
            <p:ph type="title"/>
          </p:nvPr>
        </p:nvSpPr>
        <p:spPr>
          <a:xfrm>
            <a:off x="457200" y="457200"/>
            <a:ext cx="7315200" cy="502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Cairo"/>
              <a:buNone/>
              <a:defRPr b="1" sz="1800">
                <a:solidFill>
                  <a:schemeClr val="dk1"/>
                </a:solidFill>
                <a:latin typeface="Cairo"/>
                <a:ea typeface="Cairo"/>
                <a:cs typeface="Cairo"/>
                <a:sym typeface="Cairo"/>
              </a:defRPr>
            </a:lvl1pPr>
            <a:lvl2pPr lvl="1"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2pPr>
            <a:lvl3pPr lvl="2"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3pPr>
            <a:lvl4pPr lvl="3"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4pPr>
            <a:lvl5pPr lvl="4"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5pPr>
            <a:lvl6pPr lvl="5"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6pPr>
            <a:lvl7pPr lvl="6"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7pPr>
            <a:lvl8pPr lvl="7"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8pPr>
            <a:lvl9pPr lvl="8"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9pPr>
          </a:lstStyle>
          <a:p/>
        </p:txBody>
      </p:sp>
      <p:sp>
        <p:nvSpPr>
          <p:cNvPr id="90" name="Google Shape;90;p19"/>
          <p:cNvSpPr txBox="1"/>
          <p:nvPr>
            <p:ph idx="1" type="body"/>
          </p:nvPr>
        </p:nvSpPr>
        <p:spPr>
          <a:xfrm>
            <a:off x="457200" y="960000"/>
            <a:ext cx="7315200" cy="3730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Font typeface="Cairo"/>
              <a:buChar char="●"/>
              <a:defRPr sz="1200">
                <a:latin typeface="Cairo"/>
                <a:ea typeface="Cairo"/>
                <a:cs typeface="Cairo"/>
                <a:sym typeface="Cairo"/>
              </a:defRPr>
            </a:lvl1pPr>
            <a:lvl2pPr indent="-304800" lvl="1" marL="914400" rtl="0">
              <a:spcBef>
                <a:spcPts val="0"/>
              </a:spcBef>
              <a:spcAft>
                <a:spcPts val="0"/>
              </a:spcAft>
              <a:buSzPts val="1200"/>
              <a:buFont typeface="Cairo"/>
              <a:buChar char="○"/>
              <a:defRPr sz="1200">
                <a:latin typeface="Cairo"/>
                <a:ea typeface="Cairo"/>
                <a:cs typeface="Cairo"/>
                <a:sym typeface="Cairo"/>
              </a:defRPr>
            </a:lvl2pPr>
            <a:lvl3pPr indent="-304800" lvl="2" marL="1371600" rtl="0">
              <a:spcBef>
                <a:spcPts val="0"/>
              </a:spcBef>
              <a:spcAft>
                <a:spcPts val="0"/>
              </a:spcAft>
              <a:buSzPts val="1200"/>
              <a:buFont typeface="Cairo"/>
              <a:buChar char="■"/>
              <a:defRPr sz="1200">
                <a:latin typeface="Cairo"/>
                <a:ea typeface="Cairo"/>
                <a:cs typeface="Cairo"/>
                <a:sym typeface="Cairo"/>
              </a:defRPr>
            </a:lvl3pPr>
            <a:lvl4pPr indent="-304800" lvl="3" marL="1828800" rtl="0">
              <a:spcBef>
                <a:spcPts val="0"/>
              </a:spcBef>
              <a:spcAft>
                <a:spcPts val="0"/>
              </a:spcAft>
              <a:buSzPts val="1200"/>
              <a:buFont typeface="Cairo"/>
              <a:buChar char="●"/>
              <a:defRPr sz="1200">
                <a:latin typeface="Cairo"/>
                <a:ea typeface="Cairo"/>
                <a:cs typeface="Cairo"/>
                <a:sym typeface="Cairo"/>
              </a:defRPr>
            </a:lvl4pPr>
            <a:lvl5pPr indent="-304800" lvl="4" marL="2286000" rtl="0">
              <a:spcBef>
                <a:spcPts val="0"/>
              </a:spcBef>
              <a:spcAft>
                <a:spcPts val="0"/>
              </a:spcAft>
              <a:buSzPts val="1200"/>
              <a:buFont typeface="Cairo"/>
              <a:buChar char="○"/>
              <a:defRPr sz="1200">
                <a:latin typeface="Cairo"/>
                <a:ea typeface="Cairo"/>
                <a:cs typeface="Cairo"/>
                <a:sym typeface="Cairo"/>
              </a:defRPr>
            </a:lvl5pPr>
            <a:lvl6pPr indent="-304800" lvl="5" marL="2743200" rtl="0">
              <a:spcBef>
                <a:spcPts val="0"/>
              </a:spcBef>
              <a:spcAft>
                <a:spcPts val="0"/>
              </a:spcAft>
              <a:buSzPts val="1200"/>
              <a:buFont typeface="Cairo"/>
              <a:buChar char="■"/>
              <a:defRPr sz="1200">
                <a:latin typeface="Cairo"/>
                <a:ea typeface="Cairo"/>
                <a:cs typeface="Cairo"/>
                <a:sym typeface="Cairo"/>
              </a:defRPr>
            </a:lvl6pPr>
            <a:lvl7pPr indent="-304800" lvl="6" marL="3200400" rtl="0">
              <a:spcBef>
                <a:spcPts val="0"/>
              </a:spcBef>
              <a:spcAft>
                <a:spcPts val="0"/>
              </a:spcAft>
              <a:buSzPts val="1200"/>
              <a:buFont typeface="Cairo"/>
              <a:buChar char="●"/>
              <a:defRPr sz="1200">
                <a:latin typeface="Cairo"/>
                <a:ea typeface="Cairo"/>
                <a:cs typeface="Cairo"/>
                <a:sym typeface="Cairo"/>
              </a:defRPr>
            </a:lvl7pPr>
            <a:lvl8pPr indent="-304800" lvl="7" marL="3657600" rtl="0">
              <a:spcBef>
                <a:spcPts val="0"/>
              </a:spcBef>
              <a:spcAft>
                <a:spcPts val="0"/>
              </a:spcAft>
              <a:buSzPts val="1200"/>
              <a:buFont typeface="Cairo"/>
              <a:buChar char="○"/>
              <a:defRPr sz="1200">
                <a:latin typeface="Cairo"/>
                <a:ea typeface="Cairo"/>
                <a:cs typeface="Cairo"/>
                <a:sym typeface="Cairo"/>
              </a:defRPr>
            </a:lvl8pPr>
            <a:lvl9pPr indent="-304800" lvl="8" marL="4114800" rtl="0">
              <a:spcBef>
                <a:spcPts val="0"/>
              </a:spcBef>
              <a:spcAft>
                <a:spcPts val="0"/>
              </a:spcAft>
              <a:buSzPts val="1200"/>
              <a:buFont typeface="Cairo"/>
              <a:buChar char="■"/>
              <a:defRPr sz="1200">
                <a:latin typeface="Cairo"/>
                <a:ea typeface="Cairo"/>
                <a:cs typeface="Cairo"/>
                <a:sym typeface="Cairo"/>
              </a:defRPr>
            </a:lvl9pPr>
          </a:lstStyle>
          <a:p/>
        </p:txBody>
      </p:sp>
      <p:sp>
        <p:nvSpPr>
          <p:cNvPr id="91" name="Google Shape;91;p19"/>
          <p:cNvSpPr txBox="1"/>
          <p:nvPr/>
        </p:nvSpPr>
        <p:spPr>
          <a:xfrm>
            <a:off x="824175" y="4937800"/>
            <a:ext cx="2124600" cy="118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92" name="Google Shape;92;p19"/>
          <p:cNvPicPr preferRelativeResize="0"/>
          <p:nvPr/>
        </p:nvPicPr>
        <p:blipFill>
          <a:blip r:embed="rId4">
            <a:alphaModFix/>
          </a:blip>
          <a:stretch>
            <a:fillRect/>
          </a:stretch>
        </p:blipFill>
        <p:spPr>
          <a:xfrm>
            <a:off x="118872" y="4937760"/>
            <a:ext cx="705307" cy="1188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cSld name="CUSTOM_3_2">
    <p:spTree>
      <p:nvGrpSpPr>
        <p:cNvPr id="93" name="Shape 93"/>
        <p:cNvGrpSpPr/>
        <p:nvPr/>
      </p:nvGrpSpPr>
      <p:grpSpPr>
        <a:xfrm>
          <a:off x="0" y="0"/>
          <a:ext cx="0" cy="0"/>
          <a:chOff x="0" y="0"/>
          <a:chExt cx="0" cy="0"/>
        </a:xfrm>
      </p:grpSpPr>
      <p:pic>
        <p:nvPicPr>
          <p:cNvPr id="94" name="Google Shape;94;p20"/>
          <p:cNvPicPr preferRelativeResize="0"/>
          <p:nvPr/>
        </p:nvPicPr>
        <p:blipFill rotWithShape="1">
          <a:blip r:embed="rId2">
            <a:alphaModFix/>
          </a:blip>
          <a:srcRect b="0" l="0" r="32253" t="0"/>
          <a:stretch/>
        </p:blipFill>
        <p:spPr>
          <a:xfrm>
            <a:off x="3908175" y="0"/>
            <a:ext cx="5235825" cy="5143499"/>
          </a:xfrm>
          <a:prstGeom prst="rect">
            <a:avLst/>
          </a:prstGeom>
          <a:noFill/>
          <a:ln>
            <a:noFill/>
          </a:ln>
        </p:spPr>
      </p:pic>
      <p:pic>
        <p:nvPicPr>
          <p:cNvPr id="95" name="Google Shape;95;p20"/>
          <p:cNvPicPr preferRelativeResize="0"/>
          <p:nvPr/>
        </p:nvPicPr>
        <p:blipFill rotWithShape="1">
          <a:blip r:embed="rId3">
            <a:alphaModFix amt="75000"/>
          </a:blip>
          <a:srcRect b="0" l="0" r="0" t="0"/>
          <a:stretch/>
        </p:blipFill>
        <p:spPr>
          <a:xfrm>
            <a:off x="0" y="0"/>
            <a:ext cx="9144000" cy="5143500"/>
          </a:xfrm>
          <a:prstGeom prst="rect">
            <a:avLst/>
          </a:prstGeom>
          <a:noFill/>
          <a:ln>
            <a:noFill/>
          </a:ln>
        </p:spPr>
      </p:pic>
      <p:pic>
        <p:nvPicPr>
          <p:cNvPr id="96" name="Google Shape;96;p20"/>
          <p:cNvPicPr preferRelativeResize="0"/>
          <p:nvPr/>
        </p:nvPicPr>
        <p:blipFill>
          <a:blip r:embed="rId4">
            <a:alphaModFix/>
          </a:blip>
          <a:stretch>
            <a:fillRect/>
          </a:stretch>
        </p:blipFill>
        <p:spPr>
          <a:xfrm>
            <a:off x="0" y="0"/>
            <a:ext cx="9144000" cy="5143500"/>
          </a:xfrm>
          <a:prstGeom prst="rect">
            <a:avLst/>
          </a:prstGeom>
          <a:noFill/>
          <a:ln>
            <a:noFill/>
          </a:ln>
          <a:effectLst>
            <a:outerShdw blurRad="714375" rotWithShape="0" algn="bl">
              <a:srgbClr val="000000">
                <a:alpha val="50000"/>
              </a:srgbClr>
            </a:outerShdw>
          </a:effectLst>
        </p:spPr>
      </p:pic>
      <p:sp>
        <p:nvSpPr>
          <p:cNvPr id="97" name="Google Shape;97;p20"/>
          <p:cNvSpPr txBox="1"/>
          <p:nvPr/>
        </p:nvSpPr>
        <p:spPr>
          <a:xfrm>
            <a:off x="118875" y="4937750"/>
            <a:ext cx="1998600" cy="11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Cairo"/>
                <a:ea typeface="Cairo"/>
                <a:cs typeface="Cairo"/>
                <a:sym typeface="Cairo"/>
              </a:rPr>
              <a:t>Slide </a:t>
            </a:r>
            <a:fld id="{00000000-1234-1234-1234-123412341234}" type="slidenum">
              <a:rPr lang="en" sz="800">
                <a:solidFill>
                  <a:schemeClr val="dk1"/>
                </a:solidFill>
                <a:latin typeface="Cairo"/>
                <a:ea typeface="Cairo"/>
                <a:cs typeface="Cairo"/>
                <a:sym typeface="Cairo"/>
              </a:rPr>
              <a:t>‹#›</a:t>
            </a:fld>
            <a:r>
              <a:rPr lang="en"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98" name="Google Shape;98;p20"/>
          <p:cNvPicPr preferRelativeResize="0"/>
          <p:nvPr/>
        </p:nvPicPr>
        <p:blipFill>
          <a:blip r:embed="rId5">
            <a:alphaModFix/>
          </a:blip>
          <a:stretch>
            <a:fillRect/>
          </a:stretch>
        </p:blipFill>
        <p:spPr>
          <a:xfrm>
            <a:off x="914400" y="1693923"/>
            <a:ext cx="4572001" cy="792480"/>
          </a:xfrm>
          <a:prstGeom prst="rect">
            <a:avLst/>
          </a:prstGeom>
          <a:noFill/>
          <a:ln>
            <a:noFill/>
          </a:ln>
        </p:spPr>
      </p:pic>
      <p:sp>
        <p:nvSpPr>
          <p:cNvPr id="99" name="Google Shape;99;p20"/>
          <p:cNvSpPr txBox="1"/>
          <p:nvPr>
            <p:ph type="title"/>
          </p:nvPr>
        </p:nvSpPr>
        <p:spPr>
          <a:xfrm>
            <a:off x="914401" y="2718177"/>
            <a:ext cx="4572000" cy="457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b="1" sz="2400">
                <a:solidFill>
                  <a:schemeClr val="dk1"/>
                </a:solidFill>
                <a:latin typeface="Cairo"/>
                <a:ea typeface="Cairo"/>
                <a:cs typeface="Cairo"/>
                <a:sym typeface="Cairo"/>
              </a:defRPr>
            </a:lvl9pPr>
          </a:lstStyle>
          <a:p/>
        </p:txBody>
      </p:sp>
      <p:sp>
        <p:nvSpPr>
          <p:cNvPr id="100" name="Google Shape;100;p20"/>
          <p:cNvSpPr txBox="1"/>
          <p:nvPr>
            <p:ph idx="1" type="body"/>
          </p:nvPr>
        </p:nvSpPr>
        <p:spPr>
          <a:xfrm>
            <a:off x="914401" y="3175377"/>
            <a:ext cx="4572000" cy="274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Font typeface="Cairo"/>
              <a:buChar char="●"/>
              <a:defRPr sz="1800">
                <a:latin typeface="Cairo"/>
                <a:ea typeface="Cairo"/>
                <a:cs typeface="Cairo"/>
                <a:sym typeface="Cairo"/>
              </a:defRPr>
            </a:lvl1pPr>
            <a:lvl2pPr indent="-342900" lvl="1" marL="914400" rtl="0">
              <a:spcBef>
                <a:spcPts val="0"/>
              </a:spcBef>
              <a:spcAft>
                <a:spcPts val="0"/>
              </a:spcAft>
              <a:buSzPts val="1800"/>
              <a:buFont typeface="Cairo"/>
              <a:buChar char="○"/>
              <a:defRPr sz="1800">
                <a:latin typeface="Cairo"/>
                <a:ea typeface="Cairo"/>
                <a:cs typeface="Cairo"/>
                <a:sym typeface="Cairo"/>
              </a:defRPr>
            </a:lvl2pPr>
            <a:lvl3pPr indent="-342900" lvl="2" marL="1371600" rtl="0">
              <a:spcBef>
                <a:spcPts val="0"/>
              </a:spcBef>
              <a:spcAft>
                <a:spcPts val="0"/>
              </a:spcAft>
              <a:buSzPts val="1800"/>
              <a:buFont typeface="Cairo"/>
              <a:buChar char="■"/>
              <a:defRPr sz="1800">
                <a:latin typeface="Cairo"/>
                <a:ea typeface="Cairo"/>
                <a:cs typeface="Cairo"/>
                <a:sym typeface="Cairo"/>
              </a:defRPr>
            </a:lvl3pPr>
            <a:lvl4pPr indent="-342900" lvl="3" marL="1828800" rtl="0">
              <a:spcBef>
                <a:spcPts val="0"/>
              </a:spcBef>
              <a:spcAft>
                <a:spcPts val="0"/>
              </a:spcAft>
              <a:buSzPts val="1800"/>
              <a:buFont typeface="Cairo"/>
              <a:buChar char="●"/>
              <a:defRPr sz="1800">
                <a:latin typeface="Cairo"/>
                <a:ea typeface="Cairo"/>
                <a:cs typeface="Cairo"/>
                <a:sym typeface="Cairo"/>
              </a:defRPr>
            </a:lvl4pPr>
            <a:lvl5pPr indent="-342900" lvl="4" marL="2286000" rtl="0">
              <a:spcBef>
                <a:spcPts val="0"/>
              </a:spcBef>
              <a:spcAft>
                <a:spcPts val="0"/>
              </a:spcAft>
              <a:buSzPts val="1800"/>
              <a:buFont typeface="Cairo"/>
              <a:buChar char="○"/>
              <a:defRPr sz="1800">
                <a:latin typeface="Cairo"/>
                <a:ea typeface="Cairo"/>
                <a:cs typeface="Cairo"/>
                <a:sym typeface="Cairo"/>
              </a:defRPr>
            </a:lvl5pPr>
            <a:lvl6pPr indent="-342900" lvl="5" marL="2743200" rtl="0">
              <a:spcBef>
                <a:spcPts val="0"/>
              </a:spcBef>
              <a:spcAft>
                <a:spcPts val="0"/>
              </a:spcAft>
              <a:buSzPts val="1800"/>
              <a:buFont typeface="Cairo"/>
              <a:buChar char="■"/>
              <a:defRPr sz="1800">
                <a:latin typeface="Cairo"/>
                <a:ea typeface="Cairo"/>
                <a:cs typeface="Cairo"/>
                <a:sym typeface="Cairo"/>
              </a:defRPr>
            </a:lvl6pPr>
            <a:lvl7pPr indent="-342900" lvl="6" marL="3200400" rtl="0">
              <a:spcBef>
                <a:spcPts val="0"/>
              </a:spcBef>
              <a:spcAft>
                <a:spcPts val="0"/>
              </a:spcAft>
              <a:buSzPts val="1800"/>
              <a:buFont typeface="Cairo"/>
              <a:buChar char="●"/>
              <a:defRPr sz="1800">
                <a:latin typeface="Cairo"/>
                <a:ea typeface="Cairo"/>
                <a:cs typeface="Cairo"/>
                <a:sym typeface="Cairo"/>
              </a:defRPr>
            </a:lvl7pPr>
            <a:lvl8pPr indent="-342900" lvl="7" marL="3657600" rtl="0">
              <a:spcBef>
                <a:spcPts val="0"/>
              </a:spcBef>
              <a:spcAft>
                <a:spcPts val="0"/>
              </a:spcAft>
              <a:buSzPts val="1800"/>
              <a:buFont typeface="Cairo"/>
              <a:buChar char="○"/>
              <a:defRPr sz="1800">
                <a:latin typeface="Cairo"/>
                <a:ea typeface="Cairo"/>
                <a:cs typeface="Cairo"/>
                <a:sym typeface="Cairo"/>
              </a:defRPr>
            </a:lvl8pPr>
            <a:lvl9pPr indent="-342900" lvl="8" marL="4114800" rtl="0">
              <a:spcBef>
                <a:spcPts val="0"/>
              </a:spcBef>
              <a:spcAft>
                <a:spcPts val="0"/>
              </a:spcAft>
              <a:buSzPts val="1800"/>
              <a:buFont typeface="Cairo"/>
              <a:buChar char="■"/>
              <a:defRPr sz="1800">
                <a:latin typeface="Cairo"/>
                <a:ea typeface="Cairo"/>
                <a:cs typeface="Cairo"/>
                <a:sym typeface="Cai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101" name="Shape 1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02" name="Shape 102"/>
        <p:cNvGrpSpPr/>
        <p:nvPr/>
      </p:nvGrpSpPr>
      <p:grpSpPr>
        <a:xfrm>
          <a:off x="0" y="0"/>
          <a:ext cx="0" cy="0"/>
          <a:chOff x="0" y="0"/>
          <a:chExt cx="0" cy="0"/>
        </a:xfrm>
      </p:grpSpPr>
      <p:sp>
        <p:nvSpPr>
          <p:cNvPr id="103" name="Google Shape;103;p22"/>
          <p:cNvSpPr/>
          <p:nvPr/>
        </p:nvSpPr>
        <p:spPr>
          <a:xfrm>
            <a:off x="0" y="4667250"/>
            <a:ext cx="7381800" cy="476400"/>
          </a:xfrm>
          <a:prstGeom prst="rect">
            <a:avLst/>
          </a:prstGeom>
          <a:solidFill>
            <a:srgbClr val="1A4C47"/>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04" name="Google Shape;104;p22"/>
          <p:cNvSpPr/>
          <p:nvPr/>
        </p:nvSpPr>
        <p:spPr>
          <a:xfrm>
            <a:off x="6905625" y="4665927"/>
            <a:ext cx="2238375" cy="476250"/>
          </a:xfrm>
          <a:prstGeom prst="flowChartManualOperation">
            <a:avLst/>
          </a:prstGeom>
          <a:solidFill>
            <a:srgbClr val="0C77EF"/>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05" name="Google Shape;105;p22"/>
          <p:cNvSpPr/>
          <p:nvPr/>
        </p:nvSpPr>
        <p:spPr>
          <a:xfrm>
            <a:off x="7810500" y="4665927"/>
            <a:ext cx="1333500" cy="476100"/>
          </a:xfrm>
          <a:prstGeom prst="rect">
            <a:avLst/>
          </a:prstGeom>
          <a:solidFill>
            <a:srgbClr val="0C77EF"/>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06" name="Google Shape;106;p22"/>
          <p:cNvSpPr txBox="1"/>
          <p:nvPr>
            <p:ph idx="12" type="sldNum"/>
          </p:nvPr>
        </p:nvSpPr>
        <p:spPr>
          <a:xfrm>
            <a:off x="6553201" y="4767265"/>
            <a:ext cx="2133600" cy="273900"/>
          </a:xfrm>
          <a:prstGeom prst="rect">
            <a:avLst/>
          </a:prstGeom>
          <a:noFill/>
          <a:ln>
            <a:noFill/>
          </a:ln>
        </p:spPr>
        <p:txBody>
          <a:bodyPr anchorCtr="0" anchor="ctr" bIns="40825" lIns="81625" spcFirstLastPara="1" rIns="81625" wrap="square" tIns="40825">
            <a:normAutofit/>
          </a:bodyPr>
          <a:lstStyle>
            <a:lvl1pPr indent="0" lvl="0" marL="0" marR="0" rtl="0" algn="r">
              <a:spcBef>
                <a:spcPts val="0"/>
              </a:spcBef>
              <a:buNone/>
              <a:defRPr sz="800">
                <a:solidFill>
                  <a:schemeClr val="lt1"/>
                </a:solidFill>
                <a:latin typeface="Arial"/>
                <a:ea typeface="Arial"/>
                <a:cs typeface="Arial"/>
                <a:sym typeface="Arial"/>
              </a:defRPr>
            </a:lvl1pPr>
            <a:lvl2pPr indent="0" lvl="1" marL="0" marR="0" rtl="0" algn="r">
              <a:spcBef>
                <a:spcPts val="0"/>
              </a:spcBef>
              <a:buNone/>
              <a:defRPr sz="800">
                <a:solidFill>
                  <a:schemeClr val="lt1"/>
                </a:solidFill>
                <a:latin typeface="Arial"/>
                <a:ea typeface="Arial"/>
                <a:cs typeface="Arial"/>
                <a:sym typeface="Arial"/>
              </a:defRPr>
            </a:lvl2pPr>
            <a:lvl3pPr indent="0" lvl="2" marL="0" marR="0" rtl="0" algn="r">
              <a:spcBef>
                <a:spcPts val="0"/>
              </a:spcBef>
              <a:buNone/>
              <a:defRPr sz="800">
                <a:solidFill>
                  <a:schemeClr val="lt1"/>
                </a:solidFill>
                <a:latin typeface="Arial"/>
                <a:ea typeface="Arial"/>
                <a:cs typeface="Arial"/>
                <a:sym typeface="Arial"/>
              </a:defRPr>
            </a:lvl3pPr>
            <a:lvl4pPr indent="0" lvl="3" marL="0" marR="0" rtl="0" algn="r">
              <a:spcBef>
                <a:spcPts val="0"/>
              </a:spcBef>
              <a:buNone/>
              <a:defRPr sz="800">
                <a:solidFill>
                  <a:schemeClr val="lt1"/>
                </a:solidFill>
                <a:latin typeface="Arial"/>
                <a:ea typeface="Arial"/>
                <a:cs typeface="Arial"/>
                <a:sym typeface="Arial"/>
              </a:defRPr>
            </a:lvl4pPr>
            <a:lvl5pPr indent="0" lvl="4" marL="0" marR="0" rtl="0" algn="r">
              <a:spcBef>
                <a:spcPts val="0"/>
              </a:spcBef>
              <a:buNone/>
              <a:defRPr sz="800">
                <a:solidFill>
                  <a:schemeClr val="lt1"/>
                </a:solidFill>
                <a:latin typeface="Arial"/>
                <a:ea typeface="Arial"/>
                <a:cs typeface="Arial"/>
                <a:sym typeface="Arial"/>
              </a:defRPr>
            </a:lvl5pPr>
            <a:lvl6pPr indent="0" lvl="5" marL="0" marR="0" rtl="0" algn="r">
              <a:spcBef>
                <a:spcPts val="0"/>
              </a:spcBef>
              <a:buNone/>
              <a:defRPr sz="800">
                <a:solidFill>
                  <a:schemeClr val="lt1"/>
                </a:solidFill>
                <a:latin typeface="Arial"/>
                <a:ea typeface="Arial"/>
                <a:cs typeface="Arial"/>
                <a:sym typeface="Arial"/>
              </a:defRPr>
            </a:lvl6pPr>
            <a:lvl7pPr indent="0" lvl="6" marL="0" marR="0" rtl="0" algn="r">
              <a:spcBef>
                <a:spcPts val="0"/>
              </a:spcBef>
              <a:buNone/>
              <a:defRPr sz="800">
                <a:solidFill>
                  <a:schemeClr val="lt1"/>
                </a:solidFill>
                <a:latin typeface="Arial"/>
                <a:ea typeface="Arial"/>
                <a:cs typeface="Arial"/>
                <a:sym typeface="Arial"/>
              </a:defRPr>
            </a:lvl7pPr>
            <a:lvl8pPr indent="0" lvl="7" marL="0" marR="0" rtl="0" algn="r">
              <a:spcBef>
                <a:spcPts val="0"/>
              </a:spcBef>
              <a:buNone/>
              <a:defRPr sz="800">
                <a:solidFill>
                  <a:schemeClr val="lt1"/>
                </a:solidFill>
                <a:latin typeface="Arial"/>
                <a:ea typeface="Arial"/>
                <a:cs typeface="Arial"/>
                <a:sym typeface="Arial"/>
              </a:defRPr>
            </a:lvl8pPr>
            <a:lvl9pPr indent="0" lvl="8" marL="0" marR="0" rt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white text on a black background&#10;&#10;Description automatically generated" id="107" name="Google Shape;107;p22"/>
          <p:cNvPicPr preferRelativeResize="0"/>
          <p:nvPr/>
        </p:nvPicPr>
        <p:blipFill rotWithShape="1">
          <a:blip r:embed="rId2">
            <a:alphaModFix/>
          </a:blip>
          <a:srcRect b="0" l="0" r="0" t="0"/>
          <a:stretch/>
        </p:blipFill>
        <p:spPr>
          <a:xfrm>
            <a:off x="456750" y="4808250"/>
            <a:ext cx="1143000" cy="200025"/>
          </a:xfrm>
          <a:prstGeom prst="rect">
            <a:avLst/>
          </a:prstGeom>
          <a:noFill/>
          <a:ln>
            <a:noFill/>
          </a:ln>
        </p:spPr>
      </p:pic>
      <p:sp>
        <p:nvSpPr>
          <p:cNvPr id="108" name="Google Shape;108;p22"/>
          <p:cNvSpPr txBox="1"/>
          <p:nvPr>
            <p:ph type="title"/>
          </p:nvPr>
        </p:nvSpPr>
        <p:spPr>
          <a:xfrm>
            <a:off x="457201" y="456421"/>
            <a:ext cx="8229600" cy="359700"/>
          </a:xfrm>
          <a:prstGeom prst="rect">
            <a:avLst/>
          </a:prstGeom>
          <a:noFill/>
          <a:ln>
            <a:noFill/>
          </a:ln>
        </p:spPr>
        <p:txBody>
          <a:bodyPr anchorCtr="0" anchor="ctr" bIns="40825" lIns="81625" spcFirstLastPara="1" rIns="81625" wrap="square" tIns="40825">
            <a:noAutofit/>
          </a:bodyPr>
          <a:lstStyle>
            <a:lvl1pPr lvl="0" marR="0" rtl="0" algn="l">
              <a:spcBef>
                <a:spcPts val="0"/>
              </a:spcBef>
              <a:spcAft>
                <a:spcPts val="0"/>
              </a:spcAft>
              <a:buClr>
                <a:srgbClr val="194B46"/>
              </a:buClr>
              <a:buSzPts val="2300"/>
              <a:buFont typeface="Arial"/>
              <a:buNone/>
              <a:defRPr b="1" i="0" sz="2300" u="none" cap="none" strike="noStrike">
                <a:solidFill>
                  <a:srgbClr val="194B46"/>
                </a:solidFill>
                <a:latin typeface="Arial"/>
                <a:ea typeface="Arial"/>
                <a:cs typeface="Arial"/>
                <a:sym typeface="Arial"/>
              </a:defRPr>
            </a:lvl1pPr>
            <a:lvl2pPr lvl="1" rtl="0">
              <a:spcBef>
                <a:spcPts val="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109" name="Google Shape;109;p22"/>
          <p:cNvSpPr txBox="1"/>
          <p:nvPr>
            <p:ph idx="1" type="body"/>
          </p:nvPr>
        </p:nvSpPr>
        <p:spPr>
          <a:xfrm>
            <a:off x="463621" y="785102"/>
            <a:ext cx="8229600" cy="297600"/>
          </a:xfrm>
          <a:prstGeom prst="rect">
            <a:avLst/>
          </a:prstGeom>
          <a:noFill/>
          <a:ln>
            <a:noFill/>
          </a:ln>
        </p:spPr>
        <p:txBody>
          <a:bodyPr anchorCtr="0" anchor="t" bIns="40825" lIns="81625" spcFirstLastPara="1" rIns="81625" wrap="square" tIns="40825">
            <a:noAutofit/>
          </a:bodyPr>
          <a:lstStyle>
            <a:lvl1pPr indent="-228600" lvl="0" marL="457200" rtl="0" algn="l">
              <a:spcBef>
                <a:spcPts val="0"/>
              </a:spcBef>
              <a:spcAft>
                <a:spcPts val="0"/>
              </a:spcAft>
              <a:buClr>
                <a:srgbClr val="194B46"/>
              </a:buClr>
              <a:buSzPts val="1800"/>
              <a:buNone/>
              <a:defRPr b="1" sz="1800">
                <a:solidFill>
                  <a:srgbClr val="194B46"/>
                </a:solidFill>
                <a:latin typeface="Arial"/>
                <a:ea typeface="Arial"/>
                <a:cs typeface="Arial"/>
                <a:sym typeface="Arial"/>
              </a:defRPr>
            </a:lvl1pPr>
            <a:lvl2pPr indent="-228600" lvl="1" marL="914400" rtl="0" algn="l">
              <a:spcBef>
                <a:spcPts val="1200"/>
              </a:spcBef>
              <a:spcAft>
                <a:spcPts val="0"/>
              </a:spcAft>
              <a:buClr>
                <a:srgbClr val="194B46"/>
              </a:buClr>
              <a:buSzPts val="2100"/>
              <a:buNone/>
              <a:defRPr b="1" sz="2100">
                <a:solidFill>
                  <a:srgbClr val="194B46"/>
                </a:solidFill>
                <a:latin typeface="Arial"/>
                <a:ea typeface="Arial"/>
                <a:cs typeface="Arial"/>
                <a:sym typeface="Arial"/>
              </a:defRPr>
            </a:lvl2pPr>
            <a:lvl3pPr indent="-228600" lvl="2" marL="1371600" rtl="0" algn="l">
              <a:spcBef>
                <a:spcPts val="1200"/>
              </a:spcBef>
              <a:spcAft>
                <a:spcPts val="0"/>
              </a:spcAft>
              <a:buClr>
                <a:srgbClr val="194B46"/>
              </a:buClr>
              <a:buSzPts val="2100"/>
              <a:buNone/>
              <a:defRPr b="1" sz="2100">
                <a:solidFill>
                  <a:srgbClr val="194B46"/>
                </a:solidFill>
                <a:latin typeface="Arial"/>
                <a:ea typeface="Arial"/>
                <a:cs typeface="Arial"/>
                <a:sym typeface="Arial"/>
              </a:defRPr>
            </a:lvl3pPr>
            <a:lvl4pPr indent="-228600" lvl="3" marL="1828800" rtl="0" algn="l">
              <a:spcBef>
                <a:spcPts val="1200"/>
              </a:spcBef>
              <a:spcAft>
                <a:spcPts val="0"/>
              </a:spcAft>
              <a:buClr>
                <a:srgbClr val="194B46"/>
              </a:buClr>
              <a:buSzPts val="2100"/>
              <a:buNone/>
              <a:defRPr b="1" sz="2100">
                <a:solidFill>
                  <a:srgbClr val="194B46"/>
                </a:solidFill>
                <a:latin typeface="Arial"/>
                <a:ea typeface="Arial"/>
                <a:cs typeface="Arial"/>
                <a:sym typeface="Arial"/>
              </a:defRPr>
            </a:lvl4pPr>
            <a:lvl5pPr indent="-228600" lvl="4" marL="2286000" rtl="0" algn="l">
              <a:spcBef>
                <a:spcPts val="1200"/>
              </a:spcBef>
              <a:spcAft>
                <a:spcPts val="0"/>
              </a:spcAft>
              <a:buClr>
                <a:srgbClr val="194B46"/>
              </a:buClr>
              <a:buSzPts val="2100"/>
              <a:buNone/>
              <a:defRPr b="1" sz="2100">
                <a:solidFill>
                  <a:srgbClr val="194B46"/>
                </a:solidFill>
                <a:latin typeface="Arial"/>
                <a:ea typeface="Arial"/>
                <a:cs typeface="Arial"/>
                <a:sym typeface="Arial"/>
              </a:defRPr>
            </a:lvl5pPr>
            <a:lvl6pPr indent="-298450" lvl="5" marL="2743200" rtl="0" algn="l">
              <a:spcBef>
                <a:spcPts val="1200"/>
              </a:spcBef>
              <a:spcAft>
                <a:spcPts val="0"/>
              </a:spcAft>
              <a:buClr>
                <a:schemeClr val="dk1"/>
              </a:buClr>
              <a:buSzPts val="1100"/>
              <a:buChar char="■"/>
              <a:defRPr/>
            </a:lvl6pPr>
            <a:lvl7pPr indent="-298450" lvl="6" marL="3200400" rtl="0" algn="l">
              <a:spcBef>
                <a:spcPts val="1200"/>
              </a:spcBef>
              <a:spcAft>
                <a:spcPts val="0"/>
              </a:spcAft>
              <a:buClr>
                <a:schemeClr val="dk1"/>
              </a:buClr>
              <a:buSzPts val="1100"/>
              <a:buChar char="●"/>
              <a:defRPr/>
            </a:lvl7pPr>
            <a:lvl8pPr indent="-298450" lvl="7" marL="3657600" rtl="0" algn="l">
              <a:spcBef>
                <a:spcPts val="1200"/>
              </a:spcBef>
              <a:spcAft>
                <a:spcPts val="0"/>
              </a:spcAft>
              <a:buClr>
                <a:schemeClr val="dk1"/>
              </a:buClr>
              <a:buSzPts val="1100"/>
              <a:buChar char="○"/>
              <a:defRPr/>
            </a:lvl8pPr>
            <a:lvl9pPr indent="-298450" lvl="8" marL="4114800" rtl="0" algn="l">
              <a:spcBef>
                <a:spcPts val="1200"/>
              </a:spcBef>
              <a:spcAft>
                <a:spcPts val="1200"/>
              </a:spcAft>
              <a:buClr>
                <a:schemeClr val="dk1"/>
              </a:buClr>
              <a:buSzPts val="1100"/>
              <a:buChar char="■"/>
              <a:defRPr/>
            </a:lvl9pPr>
          </a:lstStyle>
          <a:p/>
        </p:txBody>
      </p:sp>
      <p:sp>
        <p:nvSpPr>
          <p:cNvPr id="110" name="Google Shape;110;p22"/>
          <p:cNvSpPr txBox="1"/>
          <p:nvPr>
            <p:ph idx="2" type="body"/>
          </p:nvPr>
        </p:nvSpPr>
        <p:spPr>
          <a:xfrm>
            <a:off x="463621" y="1285875"/>
            <a:ext cx="8229600" cy="3333900"/>
          </a:xfrm>
          <a:prstGeom prst="rect">
            <a:avLst/>
          </a:prstGeom>
          <a:noFill/>
          <a:ln>
            <a:noFill/>
          </a:ln>
        </p:spPr>
        <p:txBody>
          <a:bodyPr anchorCtr="0" anchor="t" bIns="40825" lIns="81625" spcFirstLastPara="1" rIns="81625" wrap="square" tIns="40825">
            <a:normAutofit/>
          </a:bodyPr>
          <a:lstStyle>
            <a:lvl1pPr indent="-311150" lvl="0" marL="457200" rtl="0" algn="l">
              <a:spcBef>
                <a:spcPts val="400"/>
              </a:spcBef>
              <a:spcAft>
                <a:spcPts val="0"/>
              </a:spcAft>
              <a:buClr>
                <a:schemeClr val="dk1"/>
              </a:buClr>
              <a:buSzPts val="1300"/>
              <a:buChar char="●"/>
              <a:defRPr>
                <a:latin typeface="Arial"/>
                <a:ea typeface="Arial"/>
                <a:cs typeface="Arial"/>
                <a:sym typeface="Arial"/>
              </a:defRPr>
            </a:lvl1pPr>
            <a:lvl2pPr indent="-292100" lvl="1" marL="914400" rtl="0" algn="l">
              <a:spcBef>
                <a:spcPts val="1200"/>
              </a:spcBef>
              <a:spcAft>
                <a:spcPts val="0"/>
              </a:spcAft>
              <a:buClr>
                <a:schemeClr val="dk1"/>
              </a:buClr>
              <a:buSzPts val="1000"/>
              <a:buChar char="○"/>
              <a:defRPr>
                <a:latin typeface="Arial"/>
                <a:ea typeface="Arial"/>
                <a:cs typeface="Arial"/>
                <a:sym typeface="Arial"/>
              </a:defRPr>
            </a:lvl2pPr>
            <a:lvl3pPr indent="-285750" lvl="2" marL="1371600" rtl="0" algn="l">
              <a:spcBef>
                <a:spcPts val="1200"/>
              </a:spcBef>
              <a:spcAft>
                <a:spcPts val="0"/>
              </a:spcAft>
              <a:buClr>
                <a:schemeClr val="dk1"/>
              </a:buClr>
              <a:buSzPts val="900"/>
              <a:buChar char="■"/>
              <a:defRPr>
                <a:latin typeface="Arial"/>
                <a:ea typeface="Arial"/>
                <a:cs typeface="Arial"/>
                <a:sym typeface="Arial"/>
              </a:defRPr>
            </a:lvl3pPr>
            <a:lvl4pPr indent="-279400" lvl="3" marL="1828800" rtl="0" algn="l">
              <a:spcBef>
                <a:spcPts val="1200"/>
              </a:spcBef>
              <a:spcAft>
                <a:spcPts val="0"/>
              </a:spcAft>
              <a:buClr>
                <a:schemeClr val="dk1"/>
              </a:buClr>
              <a:buSzPts val="800"/>
              <a:buChar char="●"/>
              <a:defRPr>
                <a:latin typeface="Arial"/>
                <a:ea typeface="Arial"/>
                <a:cs typeface="Arial"/>
                <a:sym typeface="Arial"/>
              </a:defRPr>
            </a:lvl4pPr>
            <a:lvl5pPr indent="-279400" lvl="4" marL="2286000" rtl="0" algn="l">
              <a:spcBef>
                <a:spcPts val="1200"/>
              </a:spcBef>
              <a:spcAft>
                <a:spcPts val="0"/>
              </a:spcAft>
              <a:buClr>
                <a:schemeClr val="dk1"/>
              </a:buClr>
              <a:buSzPts val="800"/>
              <a:buChar char="○"/>
              <a:defRPr>
                <a:latin typeface="Arial"/>
                <a:ea typeface="Arial"/>
                <a:cs typeface="Arial"/>
                <a:sym typeface="Arial"/>
              </a:defRPr>
            </a:lvl5pPr>
            <a:lvl6pPr indent="-298450" lvl="5" marL="2743200" rtl="0" algn="l">
              <a:spcBef>
                <a:spcPts val="1200"/>
              </a:spcBef>
              <a:spcAft>
                <a:spcPts val="0"/>
              </a:spcAft>
              <a:buClr>
                <a:schemeClr val="dk1"/>
              </a:buClr>
              <a:buSzPts val="1100"/>
              <a:buChar char="■"/>
              <a:defRPr/>
            </a:lvl6pPr>
            <a:lvl7pPr indent="-298450" lvl="6" marL="3200400" rtl="0" algn="l">
              <a:spcBef>
                <a:spcPts val="1200"/>
              </a:spcBef>
              <a:spcAft>
                <a:spcPts val="0"/>
              </a:spcAft>
              <a:buClr>
                <a:schemeClr val="dk1"/>
              </a:buClr>
              <a:buSzPts val="1100"/>
              <a:buChar char="●"/>
              <a:defRPr/>
            </a:lvl7pPr>
            <a:lvl8pPr indent="-298450" lvl="7" marL="3657600" rtl="0" algn="l">
              <a:spcBef>
                <a:spcPts val="1200"/>
              </a:spcBef>
              <a:spcAft>
                <a:spcPts val="0"/>
              </a:spcAft>
              <a:buClr>
                <a:schemeClr val="dk1"/>
              </a:buClr>
              <a:buSzPts val="1100"/>
              <a:buChar char="○"/>
              <a:defRPr/>
            </a:lvl8pPr>
            <a:lvl9pPr indent="-298450" lvl="8" marL="4114800" rtl="0" algn="l">
              <a:spcBef>
                <a:spcPts val="1200"/>
              </a:spcBef>
              <a:spcAft>
                <a:spcPts val="1200"/>
              </a:spcAft>
              <a:buClr>
                <a:schemeClr val="dk1"/>
              </a:buClr>
              <a:buSzPts val="1100"/>
              <a:buChar char="■"/>
              <a:defRPr/>
            </a:lvl9pPr>
          </a:lstStyle>
          <a:p/>
        </p:txBody>
      </p:sp>
      <p:pic>
        <p:nvPicPr>
          <p:cNvPr id="111" name="Google Shape;111;p22"/>
          <p:cNvPicPr preferRelativeResize="0"/>
          <p:nvPr/>
        </p:nvPicPr>
        <p:blipFill rotWithShape="1">
          <a:blip r:embed="rId3">
            <a:alphaModFix/>
          </a:blip>
          <a:srcRect b="0" l="0" r="0" t="0"/>
          <a:stretch/>
        </p:blipFill>
        <p:spPr>
          <a:xfrm>
            <a:off x="291042" y="554265"/>
            <a:ext cx="155277" cy="1495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B2 (CSB2@DLTT) 3">
  <p:cSld name="CUSTOM_6_3">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4" name="Google Shape;114;p23"/>
          <p:cNvPicPr preferRelativeResize="0"/>
          <p:nvPr/>
        </p:nvPicPr>
        <p:blipFill rotWithShape="1">
          <a:blip r:embed="rId3">
            <a:alphaModFix/>
          </a:blip>
          <a:srcRect b="0" l="0" r="0" t="0"/>
          <a:stretch/>
        </p:blipFill>
        <p:spPr>
          <a:xfrm>
            <a:off x="0" y="0"/>
            <a:ext cx="9144000" cy="5143500"/>
          </a:xfrm>
          <a:prstGeom prst="rect">
            <a:avLst/>
          </a:prstGeom>
          <a:noFill/>
          <a:ln>
            <a:noFill/>
          </a:ln>
          <a:effectLst>
            <a:outerShdw blurRad="714375" rotWithShape="0" algn="bl">
              <a:srgbClr val="000000">
                <a:alpha val="49800"/>
              </a:srgbClr>
            </a:outerShdw>
          </a:effectLst>
        </p:spPr>
      </p:pic>
      <p:sp>
        <p:nvSpPr>
          <p:cNvPr id="115" name="Google Shape;115;p23"/>
          <p:cNvSpPr txBox="1"/>
          <p:nvPr>
            <p:ph type="title"/>
          </p:nvPr>
        </p:nvSpPr>
        <p:spPr>
          <a:xfrm>
            <a:off x="1371600" y="457200"/>
            <a:ext cx="7315200" cy="457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800"/>
              <a:buFont typeface="Cairo"/>
              <a:buNone/>
              <a:defRPr b="1" i="0" sz="1800" u="none" cap="none" strike="noStrike">
                <a:solidFill>
                  <a:schemeClr val="dk1"/>
                </a:solidFill>
                <a:latin typeface="Cairo"/>
                <a:ea typeface="Cairo"/>
                <a:cs typeface="Cairo"/>
                <a:sym typeface="Cairo"/>
              </a:defRPr>
            </a:lvl1pPr>
            <a:lvl2pPr lvl="1"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2pPr>
            <a:lvl3pPr lvl="2"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3pPr>
            <a:lvl4pPr lvl="3"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4pPr>
            <a:lvl5pPr lvl="4"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5pPr>
            <a:lvl6pPr lvl="5"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6pPr>
            <a:lvl7pPr lvl="6"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7pPr>
            <a:lvl8pPr lvl="7"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8pPr>
            <a:lvl9pPr lvl="8" marR="0" rtl="0" algn="r">
              <a:lnSpc>
                <a:spcPct val="100000"/>
              </a:lnSpc>
              <a:spcBef>
                <a:spcPts val="0"/>
              </a:spcBef>
              <a:spcAft>
                <a:spcPts val="0"/>
              </a:spcAft>
              <a:buClr>
                <a:schemeClr val="dk1"/>
              </a:buClr>
              <a:buSzPts val="1800"/>
              <a:buFont typeface="Cairo"/>
              <a:buNone/>
              <a:defRPr b="0" i="0" sz="1800" u="none" cap="none" strike="noStrike">
                <a:solidFill>
                  <a:schemeClr val="dk1"/>
                </a:solidFill>
                <a:latin typeface="Cairo"/>
                <a:ea typeface="Cairo"/>
                <a:cs typeface="Cairo"/>
                <a:sym typeface="Cairo"/>
              </a:defRPr>
            </a:lvl9pPr>
          </a:lstStyle>
          <a:p/>
        </p:txBody>
      </p:sp>
      <p:sp>
        <p:nvSpPr>
          <p:cNvPr id="116" name="Google Shape;116;p23"/>
          <p:cNvSpPr txBox="1"/>
          <p:nvPr>
            <p:ph idx="1" type="body"/>
          </p:nvPr>
        </p:nvSpPr>
        <p:spPr>
          <a:xfrm>
            <a:off x="1371600" y="914400"/>
            <a:ext cx="7315200" cy="3776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1pPr>
            <a:lvl2pPr indent="-304800" lvl="1" marL="9144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2pPr>
            <a:lvl3pPr indent="-304800" lvl="2" marL="13716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3pPr>
            <a:lvl4pPr indent="-304800" lvl="3" marL="18288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4pPr>
            <a:lvl5pPr indent="-304800" lvl="4" marL="22860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5pPr>
            <a:lvl6pPr indent="-304800" lvl="5" marL="27432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6pPr>
            <a:lvl7pPr indent="-304800" lvl="6" marL="32004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7pPr>
            <a:lvl8pPr indent="-304800" lvl="7" marL="36576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8pPr>
            <a:lvl9pPr indent="-304800" lvl="8" marL="4114800" marR="0" rtl="0" algn="l">
              <a:lnSpc>
                <a:spcPct val="100000"/>
              </a:lnSpc>
              <a:spcBef>
                <a:spcPts val="0"/>
              </a:spcBef>
              <a:spcAft>
                <a:spcPts val="0"/>
              </a:spcAft>
              <a:buClr>
                <a:srgbClr val="000000"/>
              </a:buClr>
              <a:buSzPts val="1200"/>
              <a:buFont typeface="Cairo"/>
              <a:buChar char="■"/>
              <a:defRPr b="0" i="0" sz="1200" u="none" cap="none" strike="noStrike">
                <a:solidFill>
                  <a:srgbClr val="000000"/>
                </a:solidFill>
                <a:latin typeface="Cairo"/>
                <a:ea typeface="Cairo"/>
                <a:cs typeface="Cairo"/>
                <a:sym typeface="Cairo"/>
              </a:defRPr>
            </a:lvl9pPr>
          </a:lstStyle>
          <a:p/>
        </p:txBody>
      </p:sp>
      <p:sp>
        <p:nvSpPr>
          <p:cNvPr id="117" name="Google Shape;117;p23"/>
          <p:cNvSpPr txBox="1"/>
          <p:nvPr/>
        </p:nvSpPr>
        <p:spPr>
          <a:xfrm>
            <a:off x="7253225" y="4914900"/>
            <a:ext cx="1269000" cy="22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Cairo"/>
                <a:ea typeface="Cairo"/>
                <a:cs typeface="Cairo"/>
                <a:sym typeface="Cairo"/>
              </a:rPr>
              <a:t>Slide </a:t>
            </a:r>
            <a:fld id="{00000000-1234-1234-1234-123412341234}" type="slidenum">
              <a:rPr b="0" i="0" lang="en" sz="800" u="none" cap="none" strike="noStrike">
                <a:solidFill>
                  <a:schemeClr val="dk1"/>
                </a:solidFill>
                <a:latin typeface="Cairo"/>
                <a:ea typeface="Cairo"/>
                <a:cs typeface="Cairo"/>
                <a:sym typeface="Cairo"/>
              </a:rPr>
              <a:t>‹#›</a:t>
            </a:fld>
            <a:r>
              <a:rPr b="0" i="0" lang="en" sz="800" u="none" cap="none" strike="noStrike">
                <a:solidFill>
                  <a:schemeClr val="dk1"/>
                </a:solidFill>
                <a:latin typeface="Cairo"/>
                <a:ea typeface="Cairo"/>
                <a:cs typeface="Cairo"/>
                <a:sym typeface="Cairo"/>
              </a:rPr>
              <a:t>  |  d</a:t>
            </a:r>
            <a:r>
              <a:rPr lang="en" sz="800">
                <a:solidFill>
                  <a:schemeClr val="dk1"/>
                </a:solidFill>
                <a:latin typeface="Cairo"/>
                <a:ea typeface="Cairo"/>
                <a:cs typeface="Cairo"/>
                <a:sym typeface="Cairo"/>
              </a:rPr>
              <a:t>efi-talents</a:t>
            </a:r>
            <a:r>
              <a:rPr b="0" i="0" lang="en" sz="800" u="none" cap="none" strike="noStrike">
                <a:solidFill>
                  <a:schemeClr val="dk1"/>
                </a:solidFill>
                <a:latin typeface="Cairo"/>
                <a:ea typeface="Cairo"/>
                <a:cs typeface="Cairo"/>
                <a:sym typeface="Cairo"/>
              </a:rPr>
              <a:t>.io</a:t>
            </a:r>
            <a:endParaRPr b="0" i="0" sz="800" u="none" cap="none" strike="noStrike">
              <a:solidFill>
                <a:srgbClr val="000000"/>
              </a:solidFill>
              <a:latin typeface="Cairo"/>
              <a:ea typeface="Cairo"/>
              <a:cs typeface="Cairo"/>
              <a:sym typeface="Cairo"/>
            </a:endParaRPr>
          </a:p>
        </p:txBody>
      </p:sp>
      <p:pic>
        <p:nvPicPr>
          <p:cNvPr id="118" name="Google Shape;118;p23"/>
          <p:cNvPicPr preferRelativeResize="0"/>
          <p:nvPr/>
        </p:nvPicPr>
        <p:blipFill rotWithShape="1">
          <a:blip r:embed="rId4">
            <a:alphaModFix/>
          </a:blip>
          <a:srcRect b="0" l="0" r="0" t="0"/>
          <a:stretch/>
        </p:blipFill>
        <p:spPr>
          <a:xfrm>
            <a:off x="8403336" y="4965192"/>
            <a:ext cx="618136" cy="11887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hyperlink" Target="https://twitter.com/BitcoinTalents" TargetMode="External"/><Relationship Id="rId9"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hyperlink" Target="https://www.linkedin.com/company/bitcoin-talents/" TargetMode="External"/><Relationship Id="rId7" Type="http://schemas.openxmlformats.org/officeDocument/2006/relationships/image" Target="../media/image25.png"/><Relationship Id="rId8"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forms.gle/8uXYZCMAAAp12CmP8" TargetMode="External"/><Relationship Id="rId4" Type="http://schemas.openxmlformats.org/officeDocument/2006/relationships/hyperlink" Target="https://web3-talents.io/dlt-talents/dlt-talents-profil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forms.gle/JTNeEC7D24inKdf68" TargetMode="External"/><Relationship Id="rId4" Type="http://schemas.openxmlformats.org/officeDocument/2006/relationships/hyperlink" Target="https://forms.gle/4VFcpPF6SMRZaWDA6" TargetMode="External"/><Relationship Id="rId5" Type="http://schemas.openxmlformats.org/officeDocument/2006/relationships/hyperlink" Target="https://forms.gle/iRNjCf8TCHi8My7v5" TargetMode="External"/><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hyperlink" Target="https://www.linkedin.com/in/evdokimovie" TargetMode="External"/><Relationship Id="rId5" Type="http://schemas.openxmlformats.org/officeDocument/2006/relationships/image" Target="../media/image25.png"/><Relationship Id="rId6" Type="http://schemas.openxmlformats.org/officeDocument/2006/relationships/image" Target="../media/image36.jpg"/><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twitter.com/BitcoinTalents" TargetMode="External"/><Relationship Id="rId9"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hyperlink" Target="https://www.linkedin.com/company/bitcoin-talents/" TargetMode="External"/><Relationship Id="rId7" Type="http://schemas.openxmlformats.org/officeDocument/2006/relationships/image" Target="../media/image25.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eventbrite.com/e/828313958347/?discount=CAC24_Talents" TargetMode="External"/><Relationship Id="rId4" Type="http://schemas.openxmlformats.org/officeDocument/2006/relationships/hyperlink" Target="http://www.eventbrite.com/e/828313958347/?discount=Assets24_Talents" TargetMode="External"/><Relationship Id="rId9" Type="http://schemas.openxmlformats.org/officeDocument/2006/relationships/image" Target="../media/image30.png"/><Relationship Id="rId5" Type="http://schemas.openxmlformats.org/officeDocument/2006/relationships/image" Target="../media/image28.jp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hyperlink" Target="https://crypto-assets-conference.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hyperlink" Target="https://www.coingecko.com/en/coins/bitcoin" TargetMode="External"/><Relationship Id="rId5" Type="http://schemas.openxmlformats.org/officeDocument/2006/relationships/hyperlink" Target="https://downloads.ctfassets.net/2tmkdt5ni5qx/2nm1AWmXqyvilK5dqa1uKV/044ca76768b43905a69d2afbad44bdd0/Crypto_Landscape_in_Latam_2H_2023.pdf" TargetMode="External"/><Relationship Id="rId6" Type="http://schemas.openxmlformats.org/officeDocument/2006/relationships/hyperlink" Target="https://www.coingecko.com/en/coins/bitcoin" TargetMode="External"/><Relationship Id="rId7"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mempool.space/" TargetMode="External"/><Relationship Id="rId4" Type="http://schemas.openxmlformats.org/officeDocument/2006/relationships/hyperlink" Target="https://mempool.space/mining" TargetMode="External"/><Relationship Id="rId5" Type="http://schemas.openxmlformats.org/officeDocument/2006/relationships/image" Target="../media/image27.jpg"/><Relationship Id="rId6"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s://forms.gle/JTNeEC7D24inKdf6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24"/>
          <p:cNvGrpSpPr/>
          <p:nvPr/>
        </p:nvGrpSpPr>
        <p:grpSpPr>
          <a:xfrm>
            <a:off x="786575" y="178450"/>
            <a:ext cx="1775400" cy="552948"/>
            <a:chOff x="2048350" y="4383662"/>
            <a:chExt cx="1775400" cy="552948"/>
          </a:xfrm>
        </p:grpSpPr>
        <p:sp>
          <p:nvSpPr>
            <p:cNvPr id="124" name="Google Shape;124;p24"/>
            <p:cNvSpPr txBox="1"/>
            <p:nvPr/>
          </p:nvSpPr>
          <p:spPr>
            <a:xfrm>
              <a:off x="2048350" y="4383662"/>
              <a:ext cx="1775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sz="1000">
                  <a:latin typeface="Cairo"/>
                  <a:ea typeface="Cairo"/>
                  <a:cs typeface="Cairo"/>
                  <a:sym typeface="Cairo"/>
                </a:rPr>
                <a:t>ORGANIZED BY</a:t>
              </a:r>
              <a:endParaRPr b="1" i="0" sz="1000" u="none" cap="none" strike="noStrike">
                <a:solidFill>
                  <a:srgbClr val="000000"/>
                </a:solidFill>
                <a:latin typeface="Cairo"/>
                <a:ea typeface="Cairo"/>
                <a:cs typeface="Cairo"/>
                <a:sym typeface="Cairo"/>
              </a:endParaRPr>
            </a:p>
          </p:txBody>
        </p:sp>
        <p:pic>
          <p:nvPicPr>
            <p:cNvPr id="125" name="Google Shape;125;p24"/>
            <p:cNvPicPr preferRelativeResize="0"/>
            <p:nvPr/>
          </p:nvPicPr>
          <p:blipFill rotWithShape="1">
            <a:blip r:embed="rId3">
              <a:alphaModFix/>
            </a:blip>
            <a:srcRect b="0" l="0" r="0" t="0"/>
            <a:stretch/>
          </p:blipFill>
          <p:spPr>
            <a:xfrm>
              <a:off x="2137622" y="4661593"/>
              <a:ext cx="1366058" cy="275017"/>
            </a:xfrm>
            <a:prstGeom prst="rect">
              <a:avLst/>
            </a:prstGeom>
            <a:noFill/>
            <a:ln>
              <a:noFill/>
            </a:ln>
          </p:spPr>
        </p:pic>
      </p:grpSp>
      <p:sp>
        <p:nvSpPr>
          <p:cNvPr id="126" name="Google Shape;126;p24"/>
          <p:cNvSpPr txBox="1"/>
          <p:nvPr>
            <p:ph type="title"/>
          </p:nvPr>
        </p:nvSpPr>
        <p:spPr>
          <a:xfrm>
            <a:off x="1371600" y="2718177"/>
            <a:ext cx="457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Session 3</a:t>
            </a:r>
            <a:endParaRPr/>
          </a:p>
        </p:txBody>
      </p:sp>
      <p:sp>
        <p:nvSpPr>
          <p:cNvPr id="127" name="Google Shape;127;p24"/>
          <p:cNvSpPr txBox="1"/>
          <p:nvPr>
            <p:ph idx="1" type="body"/>
          </p:nvPr>
        </p:nvSpPr>
        <p:spPr>
          <a:xfrm>
            <a:off x="1371600" y="3175377"/>
            <a:ext cx="4572000" cy="2742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solidFill>
                  <a:schemeClr val="dk1"/>
                </a:solidFill>
              </a:rPr>
              <a:t>February 21, 2024</a:t>
            </a:r>
            <a:endParaRPr>
              <a:solidFill>
                <a:schemeClr val="dk1"/>
              </a:solidFill>
            </a:endParaRPr>
          </a:p>
        </p:txBody>
      </p:sp>
      <p:pic>
        <p:nvPicPr>
          <p:cNvPr id="128" name="Google Shape;128;p24">
            <a:hlinkClick r:id="rId4"/>
          </p:cNvPr>
          <p:cNvPicPr preferRelativeResize="0"/>
          <p:nvPr/>
        </p:nvPicPr>
        <p:blipFill>
          <a:blip r:embed="rId5">
            <a:alphaModFix/>
          </a:blip>
          <a:stretch>
            <a:fillRect/>
          </a:stretch>
        </p:blipFill>
        <p:spPr>
          <a:xfrm>
            <a:off x="4118125" y="312525"/>
            <a:ext cx="274320" cy="274320"/>
          </a:xfrm>
          <a:prstGeom prst="rect">
            <a:avLst/>
          </a:prstGeom>
          <a:noFill/>
          <a:ln>
            <a:noFill/>
          </a:ln>
        </p:spPr>
      </p:pic>
      <p:pic>
        <p:nvPicPr>
          <p:cNvPr id="129" name="Google Shape;129;p24">
            <a:hlinkClick r:id="rId6"/>
          </p:cNvPr>
          <p:cNvPicPr preferRelativeResize="0"/>
          <p:nvPr/>
        </p:nvPicPr>
        <p:blipFill>
          <a:blip r:embed="rId7">
            <a:alphaModFix/>
          </a:blip>
          <a:stretch>
            <a:fillRect/>
          </a:stretch>
        </p:blipFill>
        <p:spPr>
          <a:xfrm>
            <a:off x="3658213" y="312525"/>
            <a:ext cx="324196" cy="274320"/>
          </a:xfrm>
          <a:prstGeom prst="rect">
            <a:avLst/>
          </a:prstGeom>
          <a:noFill/>
          <a:ln>
            <a:noFill/>
          </a:ln>
        </p:spPr>
      </p:pic>
      <p:sp>
        <p:nvSpPr>
          <p:cNvPr id="130" name="Google Shape;130;p24"/>
          <p:cNvSpPr txBox="1"/>
          <p:nvPr/>
        </p:nvSpPr>
        <p:spPr>
          <a:xfrm>
            <a:off x="2915350" y="312525"/>
            <a:ext cx="672000" cy="215400"/>
          </a:xfrm>
          <a:prstGeom prst="rect">
            <a:avLst/>
          </a:prstGeom>
          <a:noFill/>
          <a:ln>
            <a:noFill/>
          </a:ln>
        </p:spPr>
        <p:txBody>
          <a:bodyPr anchorCtr="0" anchor="t" bIns="91425" lIns="0" spcFirstLastPara="1" rIns="91425" wrap="square" tIns="0">
            <a:spAutoFit/>
          </a:bodyPr>
          <a:lstStyle/>
          <a:p>
            <a:pPr indent="0" lvl="0" marL="0" rtl="0" algn="r">
              <a:spcBef>
                <a:spcPts val="0"/>
              </a:spcBef>
              <a:spcAft>
                <a:spcPts val="0"/>
              </a:spcAft>
              <a:buClr>
                <a:schemeClr val="dk1"/>
              </a:buClr>
              <a:buSzPts val="1100"/>
              <a:buFont typeface="Arial"/>
              <a:buNone/>
            </a:pPr>
            <a:r>
              <a:rPr lang="en" sz="800">
                <a:solidFill>
                  <a:schemeClr val="dk1"/>
                </a:solidFill>
                <a:latin typeface="Cairo"/>
                <a:ea typeface="Cairo"/>
                <a:cs typeface="Cairo"/>
                <a:sym typeface="Cairo"/>
              </a:rPr>
              <a:t>Follow us on</a:t>
            </a:r>
            <a:endParaRPr sz="400"/>
          </a:p>
        </p:txBody>
      </p:sp>
      <p:pic>
        <p:nvPicPr>
          <p:cNvPr id="131" name="Google Shape;131;p24"/>
          <p:cNvPicPr preferRelativeResize="0"/>
          <p:nvPr/>
        </p:nvPicPr>
        <p:blipFill rotWithShape="1">
          <a:blip r:embed="rId8">
            <a:alphaModFix/>
          </a:blip>
          <a:srcRect b="0" l="60637" r="0" t="0"/>
          <a:stretch/>
        </p:blipFill>
        <p:spPr>
          <a:xfrm rot="2061884">
            <a:off x="3509719" y="550777"/>
            <a:ext cx="155780" cy="242001"/>
          </a:xfrm>
          <a:prstGeom prst="rect">
            <a:avLst/>
          </a:prstGeom>
          <a:noFill/>
          <a:ln>
            <a:noFill/>
          </a:ln>
        </p:spPr>
      </p:pic>
      <p:sp>
        <p:nvSpPr>
          <p:cNvPr id="132" name="Google Shape;132;p24"/>
          <p:cNvSpPr txBox="1"/>
          <p:nvPr/>
        </p:nvSpPr>
        <p:spPr>
          <a:xfrm>
            <a:off x="786568" y="3540674"/>
            <a:ext cx="13773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rgbClr val="000000"/>
              </a:buClr>
              <a:buSzPts val="1100"/>
              <a:buFont typeface="Arial"/>
              <a:buNone/>
            </a:pPr>
            <a:r>
              <a:rPr lang="en" sz="1100">
                <a:solidFill>
                  <a:srgbClr val="000000"/>
                </a:solidFill>
                <a:latin typeface="Cairo"/>
                <a:ea typeface="Cairo"/>
                <a:cs typeface="Cairo"/>
                <a:sym typeface="Cairo"/>
              </a:rPr>
              <a:t>Supported by</a:t>
            </a:r>
            <a:endParaRPr sz="700"/>
          </a:p>
        </p:txBody>
      </p:sp>
      <p:cxnSp>
        <p:nvCxnSpPr>
          <p:cNvPr id="133" name="Google Shape;133;p24"/>
          <p:cNvCxnSpPr/>
          <p:nvPr/>
        </p:nvCxnSpPr>
        <p:spPr>
          <a:xfrm>
            <a:off x="1693625" y="3729600"/>
            <a:ext cx="4307400" cy="21300"/>
          </a:xfrm>
          <a:prstGeom prst="straightConnector1">
            <a:avLst/>
          </a:prstGeom>
          <a:noFill/>
          <a:ln cap="flat" cmpd="sng" w="9525">
            <a:solidFill>
              <a:srgbClr val="999999"/>
            </a:solidFill>
            <a:prstDash val="solid"/>
            <a:round/>
            <a:headEnd len="med" w="med" type="none"/>
            <a:tailEnd len="med" w="med" type="none"/>
          </a:ln>
        </p:spPr>
      </p:cxnSp>
      <p:pic>
        <p:nvPicPr>
          <p:cNvPr id="134" name="Google Shape;134;p24"/>
          <p:cNvPicPr preferRelativeResize="0"/>
          <p:nvPr/>
        </p:nvPicPr>
        <p:blipFill>
          <a:blip r:embed="rId9">
            <a:alphaModFix/>
          </a:blip>
          <a:stretch>
            <a:fillRect/>
          </a:stretch>
        </p:blipFill>
        <p:spPr>
          <a:xfrm>
            <a:off x="1125937" y="3923387"/>
            <a:ext cx="2132521" cy="354000"/>
          </a:xfrm>
          <a:prstGeom prst="rect">
            <a:avLst/>
          </a:prstGeom>
          <a:noFill/>
          <a:ln>
            <a:noFill/>
          </a:ln>
        </p:spPr>
      </p:pic>
      <p:pic>
        <p:nvPicPr>
          <p:cNvPr id="135" name="Google Shape;135;p24"/>
          <p:cNvPicPr preferRelativeResize="0"/>
          <p:nvPr/>
        </p:nvPicPr>
        <p:blipFill>
          <a:blip r:embed="rId10">
            <a:alphaModFix/>
          </a:blip>
          <a:stretch>
            <a:fillRect/>
          </a:stretch>
        </p:blipFill>
        <p:spPr>
          <a:xfrm>
            <a:off x="959125" y="4405825"/>
            <a:ext cx="810653" cy="457200"/>
          </a:xfrm>
          <a:prstGeom prst="rect">
            <a:avLst/>
          </a:prstGeom>
          <a:noFill/>
          <a:ln>
            <a:noFill/>
          </a:ln>
        </p:spPr>
      </p:pic>
      <p:pic>
        <p:nvPicPr>
          <p:cNvPr id="136" name="Google Shape;136;p24"/>
          <p:cNvPicPr preferRelativeResize="0"/>
          <p:nvPr/>
        </p:nvPicPr>
        <p:blipFill>
          <a:blip r:embed="rId11">
            <a:alphaModFix/>
          </a:blip>
          <a:stretch>
            <a:fillRect/>
          </a:stretch>
        </p:blipFill>
        <p:spPr>
          <a:xfrm>
            <a:off x="4756100" y="4405825"/>
            <a:ext cx="1169924" cy="457200"/>
          </a:xfrm>
          <a:prstGeom prst="rect">
            <a:avLst/>
          </a:prstGeom>
          <a:noFill/>
          <a:ln>
            <a:noFill/>
          </a:ln>
        </p:spPr>
      </p:pic>
      <p:pic>
        <p:nvPicPr>
          <p:cNvPr id="137" name="Google Shape;137;p24"/>
          <p:cNvPicPr preferRelativeResize="0"/>
          <p:nvPr/>
        </p:nvPicPr>
        <p:blipFill>
          <a:blip r:embed="rId12">
            <a:alphaModFix/>
          </a:blip>
          <a:stretch>
            <a:fillRect/>
          </a:stretch>
        </p:blipFill>
        <p:spPr>
          <a:xfrm>
            <a:off x="3728255" y="3923384"/>
            <a:ext cx="2015794" cy="354000"/>
          </a:xfrm>
          <a:prstGeom prst="rect">
            <a:avLst/>
          </a:prstGeom>
          <a:noFill/>
          <a:ln>
            <a:noFill/>
          </a:ln>
        </p:spPr>
      </p:pic>
      <p:pic>
        <p:nvPicPr>
          <p:cNvPr id="138" name="Google Shape;138;p24"/>
          <p:cNvPicPr preferRelativeResize="0"/>
          <p:nvPr/>
        </p:nvPicPr>
        <p:blipFill>
          <a:blip r:embed="rId13">
            <a:alphaModFix/>
          </a:blip>
          <a:stretch>
            <a:fillRect/>
          </a:stretch>
        </p:blipFill>
        <p:spPr>
          <a:xfrm>
            <a:off x="2342950" y="4457425"/>
            <a:ext cx="1839974" cy="35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1271550" y="1032250"/>
            <a:ext cx="7102475" cy="3524775"/>
          </a:xfrm>
          <a:prstGeom prst="rect">
            <a:avLst/>
          </a:prstGeom>
          <a:noFill/>
          <a:ln>
            <a:noFill/>
          </a:ln>
        </p:spPr>
      </p:pic>
      <p:sp>
        <p:nvSpPr>
          <p:cNvPr id="229" name="Google Shape;229;p33"/>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Outlook on the next session</a:t>
            </a:r>
            <a:endParaRPr/>
          </a:p>
        </p:txBody>
      </p:sp>
      <p:sp>
        <p:nvSpPr>
          <p:cNvPr id="230" name="Google Shape;230;p33"/>
          <p:cNvSpPr/>
          <p:nvPr/>
        </p:nvSpPr>
        <p:spPr>
          <a:xfrm>
            <a:off x="3603425" y="1032250"/>
            <a:ext cx="4029600" cy="1319100"/>
          </a:xfrm>
          <a:prstGeom prst="roundRect">
            <a:avLst>
              <a:gd fmla="val 8814" name="adj"/>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457200"/>
            <a:ext cx="7772400" cy="502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t>Assignment </a:t>
            </a:r>
            <a:r>
              <a:rPr lang="en"/>
              <a:t>3</a:t>
            </a:r>
            <a:endParaRPr/>
          </a:p>
        </p:txBody>
      </p:sp>
      <p:sp>
        <p:nvSpPr>
          <p:cNvPr id="236" name="Google Shape;236;p34"/>
          <p:cNvSpPr txBox="1"/>
          <p:nvPr>
            <p:ph idx="1" type="body"/>
          </p:nvPr>
        </p:nvSpPr>
        <p:spPr>
          <a:xfrm>
            <a:off x="457200" y="1106400"/>
            <a:ext cx="7772400" cy="3502200"/>
          </a:xfrm>
          <a:prstGeom prst="rect">
            <a:avLst/>
          </a:prstGeom>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AutoNum type="arabicPeriod"/>
            </a:pPr>
            <a:r>
              <a:rPr b="1" lang="en" sz="1300">
                <a:solidFill>
                  <a:schemeClr val="dk1"/>
                </a:solidFill>
              </a:rPr>
              <a:t>Bitcoin use cases: </a:t>
            </a:r>
            <a:r>
              <a:rPr b="1" lang="en" sz="1300">
                <a:solidFill>
                  <a:schemeClr val="dk1"/>
                </a:solidFill>
              </a:rPr>
              <a:t>For each use case, explain the added value of Bitcoin technology compared to existing solutions.</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Payments, e.g., </a:t>
            </a:r>
            <a:endParaRPr sz="1300">
              <a:solidFill>
                <a:schemeClr val="dk1"/>
              </a:solidFill>
            </a:endParaRPr>
          </a:p>
          <a:p>
            <a:pPr indent="-311150" lvl="2" marL="1371600" rtl="0" algn="l">
              <a:spcBef>
                <a:spcPts val="0"/>
              </a:spcBef>
              <a:spcAft>
                <a:spcPts val="0"/>
              </a:spcAft>
              <a:buClr>
                <a:schemeClr val="dk1"/>
              </a:buClr>
              <a:buSzPts val="1300"/>
              <a:buAutoNum type="romanLcPeriod"/>
            </a:pPr>
            <a:r>
              <a:rPr lang="en" sz="1300">
                <a:solidFill>
                  <a:schemeClr val="dk1"/>
                </a:solidFill>
              </a:rPr>
              <a:t>Cross-border transactions</a:t>
            </a:r>
            <a:r>
              <a:rPr lang="en" sz="1300">
                <a:solidFill>
                  <a:schemeClr val="dk1"/>
                </a:solidFill>
              </a:rPr>
              <a:t> </a:t>
            </a:r>
            <a:endParaRPr sz="1300">
              <a:solidFill>
                <a:schemeClr val="dk1"/>
              </a:solidFill>
            </a:endParaRPr>
          </a:p>
          <a:p>
            <a:pPr indent="-311150" lvl="2" marL="1371600" rtl="0" algn="l">
              <a:spcBef>
                <a:spcPts val="0"/>
              </a:spcBef>
              <a:spcAft>
                <a:spcPts val="0"/>
              </a:spcAft>
              <a:buClr>
                <a:schemeClr val="dk1"/>
              </a:buClr>
              <a:buSzPts val="1300"/>
              <a:buAutoNum type="romanLcPeriod"/>
            </a:pPr>
            <a:r>
              <a:rPr lang="en" sz="1300">
                <a:solidFill>
                  <a:schemeClr val="dk1"/>
                </a:solidFill>
              </a:rPr>
              <a:t>Streaming payments</a:t>
            </a:r>
            <a:endParaRPr sz="1300">
              <a:solidFill>
                <a:schemeClr val="dk1"/>
              </a:solidFill>
            </a:endParaRPr>
          </a:p>
          <a:p>
            <a:pPr indent="-311150" lvl="2" marL="1371600" rtl="0" algn="l">
              <a:spcBef>
                <a:spcPts val="0"/>
              </a:spcBef>
              <a:spcAft>
                <a:spcPts val="0"/>
              </a:spcAft>
              <a:buClr>
                <a:schemeClr val="dk1"/>
              </a:buClr>
              <a:buSzPts val="1300"/>
              <a:buAutoNum type="romanLcPeriod"/>
            </a:pPr>
            <a:r>
              <a:rPr lang="en" sz="1300">
                <a:solidFill>
                  <a:schemeClr val="dk1"/>
                </a:solidFill>
              </a:rPr>
              <a:t>Privacy-focused transactions</a:t>
            </a:r>
            <a:endParaRPr sz="1300">
              <a:solidFill>
                <a:schemeClr val="dk1"/>
              </a:solidFill>
            </a:endParaRPr>
          </a:p>
          <a:p>
            <a:pPr indent="-311150" lvl="2" marL="1371600" rtl="0" algn="l">
              <a:spcBef>
                <a:spcPts val="0"/>
              </a:spcBef>
              <a:spcAft>
                <a:spcPts val="0"/>
              </a:spcAft>
              <a:buClr>
                <a:schemeClr val="dk1"/>
              </a:buClr>
              <a:buSzPts val="1300"/>
              <a:buAutoNum type="romanLcPeriod"/>
            </a:pPr>
            <a:r>
              <a:rPr lang="en" sz="1300">
                <a:solidFill>
                  <a:schemeClr val="dk1"/>
                </a:solidFill>
              </a:rPr>
              <a:t>etc.</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Store of value</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Financial inclusion (“banking the unbanked”)</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Digital bearer instrument</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Ordinals NFTs</a:t>
            </a:r>
            <a:endParaRPr>
              <a:solidFill>
                <a:schemeClr val="dk1"/>
              </a:solidFill>
            </a:endParaRPr>
          </a:p>
          <a:p>
            <a:pPr indent="-311150" lvl="0" marL="457200" rtl="0" algn="l">
              <a:spcBef>
                <a:spcPts val="0"/>
              </a:spcBef>
              <a:spcAft>
                <a:spcPts val="0"/>
              </a:spcAft>
              <a:buClr>
                <a:schemeClr val="dk1"/>
              </a:buClr>
              <a:buSzPts val="1300"/>
              <a:buAutoNum type="arabicPeriod"/>
            </a:pPr>
            <a:r>
              <a:rPr b="1" lang="en" sz="1300">
                <a:solidFill>
                  <a:schemeClr val="dk1"/>
                </a:solidFill>
              </a:rPr>
              <a:t>What’s the future of Bitcoin?</a:t>
            </a:r>
            <a:endParaRPr b="1" sz="1300">
              <a:solidFill>
                <a:schemeClr val="dk1"/>
              </a:solidFill>
            </a:endParaRPr>
          </a:p>
          <a:p>
            <a:pPr indent="-304800" lvl="1" marL="914400" rtl="0" algn="l">
              <a:spcBef>
                <a:spcPts val="0"/>
              </a:spcBef>
              <a:spcAft>
                <a:spcPts val="0"/>
              </a:spcAft>
              <a:buClr>
                <a:schemeClr val="dk1"/>
              </a:buClr>
              <a:buSzPts val="1200"/>
              <a:buAutoNum type="alphaLcPeriod"/>
            </a:pPr>
            <a:r>
              <a:rPr lang="en">
                <a:solidFill>
                  <a:schemeClr val="dk1"/>
                </a:solidFill>
              </a:rPr>
              <a:t>Try to briefly sketch the future of Bitcoin and its use cases. </a:t>
            </a:r>
            <a:endParaRPr>
              <a:solidFill>
                <a:schemeClr val="dk1"/>
              </a:solidFill>
            </a:endParaRPr>
          </a:p>
          <a:p>
            <a:pPr indent="-304800" lvl="1" marL="914400" rtl="0" algn="l">
              <a:spcBef>
                <a:spcPts val="0"/>
              </a:spcBef>
              <a:spcAft>
                <a:spcPts val="0"/>
              </a:spcAft>
              <a:buClr>
                <a:schemeClr val="dk1"/>
              </a:buClr>
              <a:buSzPts val="1200"/>
              <a:buAutoNum type="alphaLcPeriod"/>
            </a:pPr>
            <a:r>
              <a:rPr lang="en">
                <a:solidFill>
                  <a:schemeClr val="dk1"/>
                </a:solidFill>
              </a:rPr>
              <a:t>Identify at least 3 challenges that still need to be addressed for Bitcoin to reach its full potential.</a:t>
            </a:r>
            <a:endParaRPr>
              <a:solidFill>
                <a:schemeClr val="dk1"/>
              </a:solidFill>
            </a:endParaRPr>
          </a:p>
          <a:p>
            <a:pPr indent="0" lvl="0" marL="0" rtl="0" algn="l">
              <a:spcBef>
                <a:spcPts val="1200"/>
              </a:spcBef>
              <a:spcAft>
                <a:spcPts val="0"/>
              </a:spcAft>
              <a:buClr>
                <a:schemeClr val="dk1"/>
              </a:buClr>
              <a:buSzPts val="1100"/>
              <a:buFont typeface="Arial"/>
              <a:buNone/>
            </a:pPr>
            <a:r>
              <a:rPr b="1" lang="en">
                <a:solidFill>
                  <a:schemeClr val="dk1"/>
                </a:solidFill>
              </a:rPr>
              <a:t>Reminder: </a:t>
            </a:r>
            <a:r>
              <a:rPr lang="en" u="sng">
                <a:solidFill>
                  <a:schemeClr val="hlink"/>
                </a:solidFill>
                <a:hlinkClick r:id="rId3"/>
              </a:rPr>
              <a:t>Create a Profile Slide for yourself</a:t>
            </a:r>
            <a:r>
              <a:rPr lang="en">
                <a:solidFill>
                  <a:schemeClr val="dk1"/>
                </a:solidFill>
              </a:rPr>
              <a:t> in order to be listed as a Talent on our Bitcoin Talents website (see </a:t>
            </a:r>
            <a:r>
              <a:rPr lang="en" u="sng">
                <a:solidFill>
                  <a:schemeClr val="accent5"/>
                </a:solidFill>
                <a:hlinkClick r:id="rId4">
                  <a:extLst>
                    <a:ext uri="{A12FA001-AC4F-418D-AE19-62706E023703}">
                      <ahyp:hlinkClr val="tx"/>
                    </a:ext>
                  </a:extLst>
                </a:hlinkClick>
              </a:rPr>
              <a:t>https://web3-talents.io/dlt-talents/dlt-talents-profiles/</a:t>
            </a:r>
            <a:r>
              <a:rPr lang="en">
                <a:solidFill>
                  <a:schemeClr val="dk1"/>
                </a:solidFill>
              </a:rPr>
              <a:t>) - </a:t>
            </a:r>
            <a:r>
              <a:rPr b="1" lang="en">
                <a:solidFill>
                  <a:schemeClr val="dk1"/>
                </a:solidFill>
              </a:rPr>
              <a:t>Deadline: Friday, February 23, 2024 (12:00 PM [CET/CEST])</a:t>
            </a:r>
            <a:endParaRPr>
              <a:solidFill>
                <a:schemeClr val="dk1"/>
              </a:solidFill>
            </a:endParaRPr>
          </a:p>
          <a:p>
            <a:pPr indent="0" lvl="0" marL="0" rtl="0" algn="l">
              <a:spcBef>
                <a:spcPts val="1600"/>
              </a:spcBef>
              <a:spcAft>
                <a:spcPts val="1200"/>
              </a:spcAft>
              <a:buNone/>
            </a:pPr>
            <a:r>
              <a:t/>
            </a:r>
            <a:endParaRPr>
              <a:solidFill>
                <a:schemeClr val="dk1"/>
              </a:solidFill>
            </a:endParaRPr>
          </a:p>
        </p:txBody>
      </p:sp>
      <p:sp>
        <p:nvSpPr>
          <p:cNvPr id="237" name="Google Shape;237;p34"/>
          <p:cNvSpPr/>
          <p:nvPr/>
        </p:nvSpPr>
        <p:spPr>
          <a:xfrm rot="250285">
            <a:off x="7053749" y="175666"/>
            <a:ext cx="1270265" cy="646119"/>
          </a:xfrm>
          <a:prstGeom prst="rect">
            <a:avLst/>
          </a:prstGeom>
          <a:solidFill>
            <a:srgbClr val="EF9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FFFFFF"/>
                </a:solidFill>
                <a:latin typeface="Inter"/>
                <a:ea typeface="Inter"/>
                <a:cs typeface="Inter"/>
                <a:sym typeface="Inter"/>
              </a:rPr>
              <a:t>DYOR!</a:t>
            </a:r>
            <a:endParaRPr b="1" sz="2600">
              <a:solidFill>
                <a:srgbClr val="FFFFF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p:nvPr/>
        </p:nvSpPr>
        <p:spPr>
          <a:xfrm>
            <a:off x="6096625" y="2857500"/>
            <a:ext cx="2936700" cy="1383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highlight>
                  <a:srgbClr val="FFFF00"/>
                </a:highlight>
                <a:latin typeface="Inter"/>
                <a:ea typeface="Inter"/>
                <a:cs typeface="Inter"/>
                <a:sym typeface="Inter"/>
              </a:rPr>
              <a:t>Use this slide and add your content, text, image, screenshots etc. here. To do so, make a copy of this file for your own slides: Click on “File”, “Make a copy”, save the URL, then edit slides. Create more assignment slides when needed and change layout/design if desired.</a:t>
            </a:r>
            <a:endParaRPr sz="900">
              <a:highlight>
                <a:srgbClr val="FFFF00"/>
              </a:highlight>
              <a:latin typeface="Inter"/>
              <a:ea typeface="Inter"/>
              <a:cs typeface="Inter"/>
              <a:sym typeface="Inter"/>
            </a:endParaRPr>
          </a:p>
          <a:p>
            <a:pPr indent="0" lvl="0" marL="0" rtl="0" algn="l">
              <a:spcBef>
                <a:spcPts val="0"/>
              </a:spcBef>
              <a:spcAft>
                <a:spcPts val="0"/>
              </a:spcAft>
              <a:buNone/>
            </a:pPr>
            <a:r>
              <a:t/>
            </a:r>
            <a:endParaRPr sz="900">
              <a:highlight>
                <a:srgbClr val="FFFF00"/>
              </a:highlight>
              <a:latin typeface="Inter"/>
              <a:ea typeface="Inter"/>
              <a:cs typeface="Inter"/>
              <a:sym typeface="Inter"/>
            </a:endParaRPr>
          </a:p>
          <a:p>
            <a:pPr indent="0" lvl="0" marL="0" rtl="0" algn="l">
              <a:spcBef>
                <a:spcPts val="0"/>
              </a:spcBef>
              <a:spcAft>
                <a:spcPts val="0"/>
              </a:spcAft>
              <a:buNone/>
            </a:pPr>
            <a:r>
              <a:rPr lang="en" sz="900">
                <a:highlight>
                  <a:srgbClr val="FFFF00"/>
                </a:highlight>
                <a:latin typeface="Inter"/>
                <a:ea typeface="Inter"/>
                <a:cs typeface="Inter"/>
                <a:sym typeface="Inter"/>
              </a:rPr>
              <a:t>Try to present your </a:t>
            </a:r>
            <a:r>
              <a:rPr b="1" lang="en" sz="900">
                <a:highlight>
                  <a:srgbClr val="FFFF00"/>
                </a:highlight>
                <a:latin typeface="Inter"/>
                <a:ea typeface="Inter"/>
                <a:cs typeface="Inter"/>
                <a:sym typeface="Inter"/>
              </a:rPr>
              <a:t>key</a:t>
            </a:r>
            <a:r>
              <a:rPr lang="en" sz="900">
                <a:highlight>
                  <a:srgbClr val="FFFF00"/>
                </a:highlight>
                <a:latin typeface="Inter"/>
                <a:ea typeface="Inter"/>
                <a:cs typeface="Inter"/>
                <a:sym typeface="Inter"/>
              </a:rPr>
              <a:t> learnings in less than 3 min.</a:t>
            </a:r>
            <a:endParaRPr sz="900">
              <a:highlight>
                <a:srgbClr val="FFFF00"/>
              </a:highlight>
              <a:latin typeface="Inter"/>
              <a:ea typeface="Inter"/>
              <a:cs typeface="Inter"/>
              <a:sym typeface="Inter"/>
            </a:endParaRPr>
          </a:p>
        </p:txBody>
      </p:sp>
      <p:sp>
        <p:nvSpPr>
          <p:cNvPr id="243" name="Google Shape;243;p35"/>
          <p:cNvSpPr txBox="1"/>
          <p:nvPr>
            <p:ph type="title"/>
          </p:nvPr>
        </p:nvSpPr>
        <p:spPr>
          <a:xfrm>
            <a:off x="4572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Assignment XYZ</a:t>
            </a:r>
            <a:endParaRPr/>
          </a:p>
        </p:txBody>
      </p:sp>
      <p:sp>
        <p:nvSpPr>
          <p:cNvPr id="244" name="Google Shape;244;p35"/>
          <p:cNvSpPr txBox="1"/>
          <p:nvPr>
            <p:ph idx="1" type="body"/>
          </p:nvPr>
        </p:nvSpPr>
        <p:spPr>
          <a:xfrm>
            <a:off x="457200" y="960000"/>
            <a:ext cx="7315200" cy="373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Add your text, images, screenshots, slides etc.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457200" y="457200"/>
            <a:ext cx="7772400" cy="502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Submit Assignment</a:t>
            </a:r>
            <a:endParaRPr b="0"/>
          </a:p>
        </p:txBody>
      </p:sp>
      <p:sp>
        <p:nvSpPr>
          <p:cNvPr id="250" name="Google Shape;250;p36"/>
          <p:cNvSpPr txBox="1"/>
          <p:nvPr/>
        </p:nvSpPr>
        <p:spPr>
          <a:xfrm>
            <a:off x="232500" y="4130125"/>
            <a:ext cx="812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iro"/>
                <a:ea typeface="Cairo"/>
                <a:cs typeface="Cairo"/>
                <a:sym typeface="Cairo"/>
              </a:rPr>
              <a:t>You can use the</a:t>
            </a:r>
            <a:r>
              <a:rPr lang="en" sz="1200">
                <a:solidFill>
                  <a:schemeClr val="dk1"/>
                </a:solidFill>
                <a:latin typeface="Cairo"/>
                <a:ea typeface="Cairo"/>
                <a:cs typeface="Cairo"/>
                <a:sym typeface="Cairo"/>
              </a:rPr>
              <a:t> </a:t>
            </a:r>
            <a:r>
              <a:rPr b="1" lang="en" sz="1200" u="sng">
                <a:solidFill>
                  <a:schemeClr val="hlink"/>
                </a:solidFill>
                <a:latin typeface="Cairo"/>
                <a:ea typeface="Cairo"/>
                <a:cs typeface="Cairo"/>
                <a:sym typeface="Cairo"/>
                <a:hlinkClick r:id="rId3"/>
              </a:rPr>
              <a:t>Content Questionnaire</a:t>
            </a:r>
            <a:r>
              <a:rPr b="1" lang="en" sz="1200">
                <a:solidFill>
                  <a:schemeClr val="dk1"/>
                </a:solidFill>
                <a:latin typeface="Cairo"/>
                <a:ea typeface="Cairo"/>
                <a:cs typeface="Cairo"/>
                <a:sym typeface="Cairo"/>
              </a:rPr>
              <a:t> </a:t>
            </a:r>
            <a:r>
              <a:rPr lang="en" sz="1200">
                <a:solidFill>
                  <a:schemeClr val="dk1"/>
                </a:solidFill>
                <a:latin typeface="Cairo"/>
                <a:ea typeface="Cairo"/>
                <a:cs typeface="Cairo"/>
                <a:sym typeface="Cairo"/>
              </a:rPr>
              <a:t>to submit content, e.g., articles, studies, projects relevant to Bitcoin (needs to have relevant Bitcoin insights/content)</a:t>
            </a:r>
            <a:endParaRPr sz="1100"/>
          </a:p>
        </p:txBody>
      </p:sp>
      <p:sp>
        <p:nvSpPr>
          <p:cNvPr id="251" name="Google Shape;251;p36">
            <a:hlinkClick r:id="rId4"/>
          </p:cNvPr>
          <p:cNvSpPr txBox="1"/>
          <p:nvPr/>
        </p:nvSpPr>
        <p:spPr>
          <a:xfrm>
            <a:off x="2203500" y="3711775"/>
            <a:ext cx="473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5"/>
              </a:rPr>
              <a:t>https://forms.gle/iRNjCf8TCHi8My7v5</a:t>
            </a:r>
            <a:r>
              <a:rPr lang="en"/>
              <a:t> </a:t>
            </a:r>
            <a:endParaRPr/>
          </a:p>
        </p:txBody>
      </p:sp>
      <p:pic>
        <p:nvPicPr>
          <p:cNvPr id="252" name="Google Shape;252;p36"/>
          <p:cNvPicPr preferRelativeResize="0"/>
          <p:nvPr/>
        </p:nvPicPr>
        <p:blipFill>
          <a:blip r:embed="rId6">
            <a:alphaModFix/>
          </a:blip>
          <a:stretch>
            <a:fillRect/>
          </a:stretch>
        </p:blipFill>
        <p:spPr>
          <a:xfrm>
            <a:off x="3348513" y="1112400"/>
            <a:ext cx="2446974" cy="2446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nvSpPr>
        <p:spPr>
          <a:xfrm>
            <a:off x="914400" y="472425"/>
            <a:ext cx="7315200" cy="50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000000"/>
                </a:solidFill>
                <a:latin typeface="Cairo"/>
                <a:ea typeface="Cairo"/>
                <a:cs typeface="Cairo"/>
                <a:sym typeface="Cairo"/>
              </a:rPr>
              <a:t>Guest Speaker: </a:t>
            </a:r>
            <a:r>
              <a:rPr b="1" lang="en" sz="1800">
                <a:solidFill>
                  <a:srgbClr val="000000"/>
                </a:solidFill>
                <a:highlight>
                  <a:srgbClr val="FFFFFF"/>
                </a:highlight>
                <a:latin typeface="Cairo"/>
                <a:ea typeface="Cairo"/>
                <a:cs typeface="Cairo"/>
                <a:sym typeface="Cairo"/>
              </a:rPr>
              <a:t>Ilya Evdokimov</a:t>
            </a:r>
            <a:endParaRPr b="1" sz="1800">
              <a:solidFill>
                <a:srgbClr val="000000"/>
              </a:solidFill>
              <a:latin typeface="Cairo"/>
              <a:ea typeface="Cairo"/>
              <a:cs typeface="Cairo"/>
              <a:sym typeface="Cairo"/>
            </a:endParaRPr>
          </a:p>
        </p:txBody>
      </p:sp>
      <p:pic>
        <p:nvPicPr>
          <p:cNvPr id="258" name="Google Shape;258;p37"/>
          <p:cNvPicPr preferRelativeResize="0"/>
          <p:nvPr/>
        </p:nvPicPr>
        <p:blipFill>
          <a:blip r:embed="rId3">
            <a:alphaModFix/>
          </a:blip>
          <a:stretch>
            <a:fillRect/>
          </a:stretch>
        </p:blipFill>
        <p:spPr>
          <a:xfrm>
            <a:off x="4097250" y="1653525"/>
            <a:ext cx="949500" cy="949500"/>
          </a:xfrm>
          <a:prstGeom prst="ellipse">
            <a:avLst/>
          </a:prstGeom>
          <a:noFill/>
          <a:ln>
            <a:noFill/>
          </a:ln>
        </p:spPr>
      </p:pic>
      <p:sp>
        <p:nvSpPr>
          <p:cNvPr id="259" name="Google Shape;259;p37"/>
          <p:cNvSpPr txBox="1"/>
          <p:nvPr/>
        </p:nvSpPr>
        <p:spPr>
          <a:xfrm>
            <a:off x="2665325" y="2711275"/>
            <a:ext cx="38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highlight>
                  <a:srgbClr val="FFFFFF"/>
                </a:highlight>
                <a:latin typeface="Cairo"/>
                <a:ea typeface="Cairo"/>
                <a:cs typeface="Cairo"/>
                <a:sym typeface="Cairo"/>
              </a:rPr>
              <a:t>Founder of SatsBridge</a:t>
            </a:r>
            <a:endParaRPr sz="1000">
              <a:latin typeface="Cairo"/>
              <a:ea typeface="Cairo"/>
              <a:cs typeface="Cairo"/>
              <a:sym typeface="Cairo"/>
            </a:endParaRPr>
          </a:p>
        </p:txBody>
      </p:sp>
      <p:pic>
        <p:nvPicPr>
          <p:cNvPr id="260" name="Google Shape;260;p37">
            <a:hlinkClick r:id="rId4"/>
          </p:cNvPr>
          <p:cNvPicPr preferRelativeResize="0"/>
          <p:nvPr/>
        </p:nvPicPr>
        <p:blipFill>
          <a:blip r:embed="rId5">
            <a:alphaModFix/>
          </a:blip>
          <a:stretch>
            <a:fillRect/>
          </a:stretch>
        </p:blipFill>
        <p:spPr>
          <a:xfrm>
            <a:off x="4409900" y="4138225"/>
            <a:ext cx="324196" cy="274320"/>
          </a:xfrm>
          <a:prstGeom prst="rect">
            <a:avLst/>
          </a:prstGeom>
          <a:noFill/>
          <a:ln>
            <a:noFill/>
          </a:ln>
        </p:spPr>
      </p:pic>
      <p:pic>
        <p:nvPicPr>
          <p:cNvPr id="261" name="Google Shape;261;p37"/>
          <p:cNvPicPr preferRelativeResize="0"/>
          <p:nvPr/>
        </p:nvPicPr>
        <p:blipFill rotWithShape="1">
          <a:blip r:embed="rId6">
            <a:alphaModFix/>
          </a:blip>
          <a:srcRect b="0" l="0" r="0" t="0"/>
          <a:stretch/>
        </p:blipFill>
        <p:spPr>
          <a:xfrm>
            <a:off x="3969600" y="1525875"/>
            <a:ext cx="1204800" cy="1204800"/>
          </a:xfrm>
          <a:prstGeom prst="ellipse">
            <a:avLst/>
          </a:prstGeom>
          <a:noFill/>
          <a:ln>
            <a:noFill/>
          </a:ln>
        </p:spPr>
      </p:pic>
      <p:pic>
        <p:nvPicPr>
          <p:cNvPr id="262" name="Google Shape;262;p37"/>
          <p:cNvPicPr preferRelativeResize="0"/>
          <p:nvPr/>
        </p:nvPicPr>
        <p:blipFill>
          <a:blip r:embed="rId7">
            <a:alphaModFix/>
          </a:blip>
          <a:stretch>
            <a:fillRect/>
          </a:stretch>
        </p:blipFill>
        <p:spPr>
          <a:xfrm>
            <a:off x="4239163" y="3276551"/>
            <a:ext cx="665675" cy="66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38"/>
          <p:cNvGrpSpPr/>
          <p:nvPr/>
        </p:nvGrpSpPr>
        <p:grpSpPr>
          <a:xfrm>
            <a:off x="786575" y="178450"/>
            <a:ext cx="1775400" cy="552948"/>
            <a:chOff x="2048350" y="4383662"/>
            <a:chExt cx="1775400" cy="552948"/>
          </a:xfrm>
        </p:grpSpPr>
        <p:sp>
          <p:nvSpPr>
            <p:cNvPr id="268" name="Google Shape;268;p38"/>
            <p:cNvSpPr txBox="1"/>
            <p:nvPr/>
          </p:nvSpPr>
          <p:spPr>
            <a:xfrm>
              <a:off x="2048350" y="4383662"/>
              <a:ext cx="1775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sz="1000">
                  <a:latin typeface="Cairo"/>
                  <a:ea typeface="Cairo"/>
                  <a:cs typeface="Cairo"/>
                  <a:sym typeface="Cairo"/>
                </a:rPr>
                <a:t>ORGANIZED BY</a:t>
              </a:r>
              <a:endParaRPr b="1" i="0" sz="1000" u="none" cap="none" strike="noStrike">
                <a:solidFill>
                  <a:srgbClr val="000000"/>
                </a:solidFill>
                <a:latin typeface="Cairo"/>
                <a:ea typeface="Cairo"/>
                <a:cs typeface="Cairo"/>
                <a:sym typeface="Cairo"/>
              </a:endParaRPr>
            </a:p>
          </p:txBody>
        </p:sp>
        <p:pic>
          <p:nvPicPr>
            <p:cNvPr id="269" name="Google Shape;269;p38"/>
            <p:cNvPicPr preferRelativeResize="0"/>
            <p:nvPr/>
          </p:nvPicPr>
          <p:blipFill rotWithShape="1">
            <a:blip r:embed="rId3">
              <a:alphaModFix/>
            </a:blip>
            <a:srcRect b="0" l="0" r="0" t="0"/>
            <a:stretch/>
          </p:blipFill>
          <p:spPr>
            <a:xfrm>
              <a:off x="2137622" y="4661593"/>
              <a:ext cx="1366058" cy="275017"/>
            </a:xfrm>
            <a:prstGeom prst="rect">
              <a:avLst/>
            </a:prstGeom>
            <a:noFill/>
            <a:ln>
              <a:noFill/>
            </a:ln>
          </p:spPr>
        </p:pic>
      </p:grpSp>
      <p:sp>
        <p:nvSpPr>
          <p:cNvPr id="270" name="Google Shape;270;p38"/>
          <p:cNvSpPr txBox="1"/>
          <p:nvPr>
            <p:ph type="title"/>
          </p:nvPr>
        </p:nvSpPr>
        <p:spPr>
          <a:xfrm>
            <a:off x="914401" y="2718177"/>
            <a:ext cx="457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a:t>
            </a:r>
            <a:r>
              <a:rPr lang="en"/>
              <a:t>Session 4</a:t>
            </a:r>
            <a:endParaRPr/>
          </a:p>
        </p:txBody>
      </p:sp>
      <p:sp>
        <p:nvSpPr>
          <p:cNvPr id="271" name="Google Shape;271;p38"/>
          <p:cNvSpPr txBox="1"/>
          <p:nvPr>
            <p:ph idx="1" type="body"/>
          </p:nvPr>
        </p:nvSpPr>
        <p:spPr>
          <a:xfrm>
            <a:off x="914401" y="3175377"/>
            <a:ext cx="4572000" cy="2742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March 6</a:t>
            </a:r>
            <a:r>
              <a:rPr lang="en">
                <a:solidFill>
                  <a:schemeClr val="dk1"/>
                </a:solidFill>
              </a:rPr>
              <a:t>, 2024</a:t>
            </a:r>
            <a:endParaRPr>
              <a:solidFill>
                <a:schemeClr val="dk1"/>
              </a:solidFill>
            </a:endParaRPr>
          </a:p>
        </p:txBody>
      </p:sp>
      <p:pic>
        <p:nvPicPr>
          <p:cNvPr id="272" name="Google Shape;272;p38">
            <a:hlinkClick r:id="rId4"/>
          </p:cNvPr>
          <p:cNvPicPr preferRelativeResize="0"/>
          <p:nvPr/>
        </p:nvPicPr>
        <p:blipFill>
          <a:blip r:embed="rId5">
            <a:alphaModFix/>
          </a:blip>
          <a:stretch>
            <a:fillRect/>
          </a:stretch>
        </p:blipFill>
        <p:spPr>
          <a:xfrm>
            <a:off x="4118125" y="312525"/>
            <a:ext cx="274320" cy="274320"/>
          </a:xfrm>
          <a:prstGeom prst="rect">
            <a:avLst/>
          </a:prstGeom>
          <a:noFill/>
          <a:ln>
            <a:noFill/>
          </a:ln>
        </p:spPr>
      </p:pic>
      <p:pic>
        <p:nvPicPr>
          <p:cNvPr id="273" name="Google Shape;273;p38">
            <a:hlinkClick r:id="rId6"/>
          </p:cNvPr>
          <p:cNvPicPr preferRelativeResize="0"/>
          <p:nvPr/>
        </p:nvPicPr>
        <p:blipFill>
          <a:blip r:embed="rId7">
            <a:alphaModFix/>
          </a:blip>
          <a:stretch>
            <a:fillRect/>
          </a:stretch>
        </p:blipFill>
        <p:spPr>
          <a:xfrm>
            <a:off x="3658213" y="312525"/>
            <a:ext cx="324196" cy="274320"/>
          </a:xfrm>
          <a:prstGeom prst="rect">
            <a:avLst/>
          </a:prstGeom>
          <a:noFill/>
          <a:ln>
            <a:noFill/>
          </a:ln>
        </p:spPr>
      </p:pic>
      <p:sp>
        <p:nvSpPr>
          <p:cNvPr id="274" name="Google Shape;274;p38"/>
          <p:cNvSpPr txBox="1"/>
          <p:nvPr/>
        </p:nvSpPr>
        <p:spPr>
          <a:xfrm>
            <a:off x="2915350" y="312525"/>
            <a:ext cx="672000" cy="215400"/>
          </a:xfrm>
          <a:prstGeom prst="rect">
            <a:avLst/>
          </a:prstGeom>
          <a:noFill/>
          <a:ln>
            <a:noFill/>
          </a:ln>
        </p:spPr>
        <p:txBody>
          <a:bodyPr anchorCtr="0" anchor="t" bIns="91425" lIns="0" spcFirstLastPara="1" rIns="91425" wrap="square" tIns="0">
            <a:spAutoFit/>
          </a:bodyPr>
          <a:lstStyle/>
          <a:p>
            <a:pPr indent="0" lvl="0" marL="0" rtl="0" algn="r">
              <a:spcBef>
                <a:spcPts val="0"/>
              </a:spcBef>
              <a:spcAft>
                <a:spcPts val="0"/>
              </a:spcAft>
              <a:buClr>
                <a:schemeClr val="dk1"/>
              </a:buClr>
              <a:buSzPts val="1100"/>
              <a:buFont typeface="Arial"/>
              <a:buNone/>
            </a:pPr>
            <a:r>
              <a:rPr lang="en" sz="800">
                <a:solidFill>
                  <a:schemeClr val="dk1"/>
                </a:solidFill>
                <a:latin typeface="Cairo"/>
                <a:ea typeface="Cairo"/>
                <a:cs typeface="Cairo"/>
                <a:sym typeface="Cairo"/>
              </a:rPr>
              <a:t>Follow us on</a:t>
            </a:r>
            <a:endParaRPr sz="400"/>
          </a:p>
        </p:txBody>
      </p:sp>
      <p:pic>
        <p:nvPicPr>
          <p:cNvPr id="275" name="Google Shape;275;p38"/>
          <p:cNvPicPr preferRelativeResize="0"/>
          <p:nvPr/>
        </p:nvPicPr>
        <p:blipFill rotWithShape="1">
          <a:blip r:embed="rId8">
            <a:alphaModFix/>
          </a:blip>
          <a:srcRect b="0" l="60637" r="0" t="0"/>
          <a:stretch/>
        </p:blipFill>
        <p:spPr>
          <a:xfrm rot="2061884">
            <a:off x="3509719" y="550777"/>
            <a:ext cx="155780" cy="242001"/>
          </a:xfrm>
          <a:prstGeom prst="rect">
            <a:avLst/>
          </a:prstGeom>
          <a:noFill/>
          <a:ln>
            <a:noFill/>
          </a:ln>
        </p:spPr>
      </p:pic>
      <p:sp>
        <p:nvSpPr>
          <p:cNvPr id="276" name="Google Shape;276;p38"/>
          <p:cNvSpPr txBox="1"/>
          <p:nvPr/>
        </p:nvSpPr>
        <p:spPr>
          <a:xfrm>
            <a:off x="786568" y="3540674"/>
            <a:ext cx="13773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rgbClr val="000000"/>
              </a:buClr>
              <a:buSzPts val="1100"/>
              <a:buFont typeface="Arial"/>
              <a:buNone/>
            </a:pPr>
            <a:r>
              <a:rPr lang="en" sz="1100">
                <a:solidFill>
                  <a:srgbClr val="000000"/>
                </a:solidFill>
                <a:latin typeface="Cairo"/>
                <a:ea typeface="Cairo"/>
                <a:cs typeface="Cairo"/>
                <a:sym typeface="Cairo"/>
              </a:rPr>
              <a:t>Supported by</a:t>
            </a:r>
            <a:endParaRPr sz="700"/>
          </a:p>
        </p:txBody>
      </p:sp>
      <p:cxnSp>
        <p:nvCxnSpPr>
          <p:cNvPr id="277" name="Google Shape;277;p38"/>
          <p:cNvCxnSpPr/>
          <p:nvPr/>
        </p:nvCxnSpPr>
        <p:spPr>
          <a:xfrm>
            <a:off x="1693625" y="3729600"/>
            <a:ext cx="4307400" cy="21300"/>
          </a:xfrm>
          <a:prstGeom prst="straightConnector1">
            <a:avLst/>
          </a:prstGeom>
          <a:noFill/>
          <a:ln cap="flat" cmpd="sng" w="9525">
            <a:solidFill>
              <a:srgbClr val="999999"/>
            </a:solidFill>
            <a:prstDash val="solid"/>
            <a:round/>
            <a:headEnd len="med" w="med" type="none"/>
            <a:tailEnd len="med" w="med" type="none"/>
          </a:ln>
        </p:spPr>
      </p:cxnSp>
      <p:pic>
        <p:nvPicPr>
          <p:cNvPr id="278" name="Google Shape;278;p38"/>
          <p:cNvPicPr preferRelativeResize="0"/>
          <p:nvPr/>
        </p:nvPicPr>
        <p:blipFill>
          <a:blip r:embed="rId9">
            <a:alphaModFix/>
          </a:blip>
          <a:stretch>
            <a:fillRect/>
          </a:stretch>
        </p:blipFill>
        <p:spPr>
          <a:xfrm>
            <a:off x="1125937" y="3923387"/>
            <a:ext cx="2132521" cy="354000"/>
          </a:xfrm>
          <a:prstGeom prst="rect">
            <a:avLst/>
          </a:prstGeom>
          <a:noFill/>
          <a:ln>
            <a:noFill/>
          </a:ln>
        </p:spPr>
      </p:pic>
      <p:pic>
        <p:nvPicPr>
          <p:cNvPr id="279" name="Google Shape;279;p38"/>
          <p:cNvPicPr preferRelativeResize="0"/>
          <p:nvPr/>
        </p:nvPicPr>
        <p:blipFill>
          <a:blip r:embed="rId10">
            <a:alphaModFix/>
          </a:blip>
          <a:stretch>
            <a:fillRect/>
          </a:stretch>
        </p:blipFill>
        <p:spPr>
          <a:xfrm>
            <a:off x="959125" y="4405825"/>
            <a:ext cx="810653" cy="457200"/>
          </a:xfrm>
          <a:prstGeom prst="rect">
            <a:avLst/>
          </a:prstGeom>
          <a:noFill/>
          <a:ln>
            <a:noFill/>
          </a:ln>
        </p:spPr>
      </p:pic>
      <p:pic>
        <p:nvPicPr>
          <p:cNvPr id="280" name="Google Shape;280;p38"/>
          <p:cNvPicPr preferRelativeResize="0"/>
          <p:nvPr/>
        </p:nvPicPr>
        <p:blipFill>
          <a:blip r:embed="rId11">
            <a:alphaModFix/>
          </a:blip>
          <a:stretch>
            <a:fillRect/>
          </a:stretch>
        </p:blipFill>
        <p:spPr>
          <a:xfrm>
            <a:off x="4756100" y="4405825"/>
            <a:ext cx="1169924" cy="457200"/>
          </a:xfrm>
          <a:prstGeom prst="rect">
            <a:avLst/>
          </a:prstGeom>
          <a:noFill/>
          <a:ln>
            <a:noFill/>
          </a:ln>
        </p:spPr>
      </p:pic>
      <p:pic>
        <p:nvPicPr>
          <p:cNvPr id="281" name="Google Shape;281;p38"/>
          <p:cNvPicPr preferRelativeResize="0"/>
          <p:nvPr/>
        </p:nvPicPr>
        <p:blipFill>
          <a:blip r:embed="rId12">
            <a:alphaModFix/>
          </a:blip>
          <a:stretch>
            <a:fillRect/>
          </a:stretch>
        </p:blipFill>
        <p:spPr>
          <a:xfrm>
            <a:off x="3728255" y="3923384"/>
            <a:ext cx="2015794" cy="354000"/>
          </a:xfrm>
          <a:prstGeom prst="rect">
            <a:avLst/>
          </a:prstGeom>
          <a:noFill/>
          <a:ln>
            <a:noFill/>
          </a:ln>
        </p:spPr>
      </p:pic>
      <p:pic>
        <p:nvPicPr>
          <p:cNvPr id="282" name="Google Shape;282;p38"/>
          <p:cNvPicPr preferRelativeResize="0"/>
          <p:nvPr/>
        </p:nvPicPr>
        <p:blipFill>
          <a:blip r:embed="rId13">
            <a:alphaModFix/>
          </a:blip>
          <a:stretch>
            <a:fillRect/>
          </a:stretch>
        </p:blipFill>
        <p:spPr>
          <a:xfrm>
            <a:off x="2342950" y="4457425"/>
            <a:ext cx="1839974" cy="35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 for today</a:t>
            </a:r>
            <a:endParaRPr/>
          </a:p>
        </p:txBody>
      </p:sp>
      <p:graphicFrame>
        <p:nvGraphicFramePr>
          <p:cNvPr id="144" name="Google Shape;144;p25"/>
          <p:cNvGraphicFramePr/>
          <p:nvPr/>
        </p:nvGraphicFramePr>
        <p:xfrm>
          <a:off x="1889488" y="1378425"/>
          <a:ext cx="3000000" cy="3000000"/>
        </p:xfrm>
        <a:graphic>
          <a:graphicData uri="http://schemas.openxmlformats.org/drawingml/2006/table">
            <a:tbl>
              <a:tblPr>
                <a:noFill/>
                <a:tableStyleId>{2F7FEA35-B6DD-4806-B54F-99BCB11BED7C}</a:tableStyleId>
              </a:tblPr>
              <a:tblGrid>
                <a:gridCol w="4357975"/>
                <a:gridCol w="804550"/>
              </a:tblGrid>
              <a:tr h="535900">
                <a:tc>
                  <a:txBody>
                    <a:bodyPr/>
                    <a:lstStyle/>
                    <a:p>
                      <a:pPr indent="0" lvl="0" marL="0" rtl="0" algn="l">
                        <a:lnSpc>
                          <a:spcPct val="115000"/>
                        </a:lnSpc>
                        <a:spcBef>
                          <a:spcPts val="0"/>
                        </a:spcBef>
                        <a:spcAft>
                          <a:spcPts val="0"/>
                        </a:spcAft>
                        <a:buNone/>
                      </a:pPr>
                      <a:r>
                        <a:rPr b="1" lang="en" sz="1200">
                          <a:solidFill>
                            <a:srgbClr val="FFFFFF"/>
                          </a:solidFill>
                          <a:latin typeface="Inter"/>
                          <a:ea typeface="Inter"/>
                          <a:cs typeface="Inter"/>
                          <a:sym typeface="Inter"/>
                        </a:rPr>
                        <a:t>Agenda</a:t>
                      </a:r>
                      <a:endParaRPr b="1" sz="1200">
                        <a:solidFill>
                          <a:srgbClr val="FFFFFF"/>
                        </a:solidFill>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12700">
                      <a:solidFill>
                        <a:srgbClr val="292929"/>
                      </a:solidFill>
                      <a:prstDash val="solid"/>
                      <a:round/>
                      <a:headEnd len="sm" w="sm" type="none"/>
                      <a:tailEnd len="sm" w="sm" type="none"/>
                    </a:lnT>
                    <a:lnB cap="flat" cmpd="sng" w="25400">
                      <a:solidFill>
                        <a:srgbClr val="292929"/>
                      </a:solidFill>
                      <a:prstDash val="solid"/>
                      <a:round/>
                      <a:headEnd len="sm" w="sm" type="none"/>
                      <a:tailEnd len="sm" w="sm" type="none"/>
                    </a:lnB>
                    <a:solidFill>
                      <a:srgbClr val="DF7F00"/>
                    </a:solidFill>
                  </a:tcPr>
                </a:tc>
                <a:tc>
                  <a:txBody>
                    <a:bodyPr/>
                    <a:lstStyle/>
                    <a:p>
                      <a:pPr indent="0" lvl="0" marL="0" rtl="0" algn="ctr">
                        <a:lnSpc>
                          <a:spcPct val="115000"/>
                        </a:lnSpc>
                        <a:spcBef>
                          <a:spcPts val="0"/>
                        </a:spcBef>
                        <a:spcAft>
                          <a:spcPts val="0"/>
                        </a:spcAft>
                        <a:buNone/>
                      </a:pPr>
                      <a:r>
                        <a:rPr b="1" lang="en" sz="1200">
                          <a:solidFill>
                            <a:srgbClr val="FFFFFF"/>
                          </a:solidFill>
                          <a:latin typeface="Inter"/>
                          <a:ea typeface="Inter"/>
                          <a:cs typeface="Inter"/>
                          <a:sym typeface="Inter"/>
                        </a:rPr>
                        <a:t>Min.</a:t>
                      </a:r>
                      <a:endParaRPr b="1" sz="1200">
                        <a:solidFill>
                          <a:srgbClr val="FFFFFF"/>
                        </a:solidFill>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12700">
                      <a:solidFill>
                        <a:srgbClr val="292929"/>
                      </a:solidFill>
                      <a:prstDash val="solid"/>
                      <a:round/>
                      <a:headEnd len="sm" w="sm" type="none"/>
                      <a:tailEnd len="sm" w="sm" type="none"/>
                    </a:lnT>
                    <a:lnB cap="flat" cmpd="sng" w="25400">
                      <a:solidFill>
                        <a:srgbClr val="292929"/>
                      </a:solidFill>
                      <a:prstDash val="solid"/>
                      <a:round/>
                      <a:headEnd len="sm" w="sm" type="none"/>
                      <a:tailEnd len="sm" w="sm" type="none"/>
                    </a:lnB>
                    <a:solidFill>
                      <a:srgbClr val="DF7F00"/>
                    </a:solidFill>
                  </a:tcPr>
                </a:tc>
              </a:tr>
              <a:tr h="342825">
                <a:tc>
                  <a:txBody>
                    <a:bodyPr/>
                    <a:lstStyle/>
                    <a:p>
                      <a:pPr indent="0" lvl="0" marL="0" rtl="0" algn="l">
                        <a:lnSpc>
                          <a:spcPct val="115000"/>
                        </a:lnSpc>
                        <a:spcBef>
                          <a:spcPts val="0"/>
                        </a:spcBef>
                        <a:spcAft>
                          <a:spcPts val="0"/>
                        </a:spcAft>
                        <a:buNone/>
                      </a:pPr>
                      <a:r>
                        <a:rPr lang="en" sz="1100">
                          <a:latin typeface="Inter"/>
                          <a:ea typeface="Inter"/>
                          <a:cs typeface="Inter"/>
                          <a:sym typeface="Inter"/>
                        </a:rPr>
                        <a:t>Stay informed / organization</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25400">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7</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25400">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r>
              <a:tr h="342825">
                <a:tc>
                  <a:txBody>
                    <a:bodyPr/>
                    <a:lstStyle/>
                    <a:p>
                      <a:pPr indent="0" lvl="0" marL="0" rtl="0" algn="l">
                        <a:lnSpc>
                          <a:spcPct val="115000"/>
                        </a:lnSpc>
                        <a:spcBef>
                          <a:spcPts val="0"/>
                        </a:spcBef>
                        <a:spcAft>
                          <a:spcPts val="0"/>
                        </a:spcAft>
                        <a:buNone/>
                      </a:pPr>
                      <a:r>
                        <a:rPr lang="en" sz="1100">
                          <a:latin typeface="Inter"/>
                          <a:ea typeface="Inter"/>
                          <a:cs typeface="Inter"/>
                          <a:sym typeface="Inter"/>
                        </a:rPr>
                        <a:t>Tip of the week</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1</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chemeClr val="lt2"/>
                    </a:solidFill>
                  </a:tcPr>
                </a:tc>
              </a:tr>
              <a:tr h="342825">
                <a:tc>
                  <a:txBody>
                    <a:bodyPr/>
                    <a:lstStyle/>
                    <a:p>
                      <a:pPr indent="0" lvl="0" marL="0" rtl="0" algn="l">
                        <a:lnSpc>
                          <a:spcPct val="115000"/>
                        </a:lnSpc>
                        <a:spcBef>
                          <a:spcPts val="0"/>
                        </a:spcBef>
                        <a:spcAft>
                          <a:spcPts val="0"/>
                        </a:spcAft>
                        <a:buNone/>
                      </a:pPr>
                      <a:r>
                        <a:rPr lang="en" sz="1100">
                          <a:latin typeface="Inter"/>
                          <a:ea typeface="Inter"/>
                          <a:cs typeface="Inter"/>
                          <a:sym typeface="Inter"/>
                        </a:rPr>
                        <a:t>Attendance</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2</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chemeClr val="lt1"/>
                    </a:solidFill>
                  </a:tcPr>
                </a:tc>
              </a:tr>
              <a:tr h="342825">
                <a:tc>
                  <a:txBody>
                    <a:bodyPr/>
                    <a:lstStyle/>
                    <a:p>
                      <a:pPr indent="0" lvl="0" marL="0" rtl="0" algn="l">
                        <a:lnSpc>
                          <a:spcPct val="115000"/>
                        </a:lnSpc>
                        <a:spcBef>
                          <a:spcPts val="0"/>
                        </a:spcBef>
                        <a:spcAft>
                          <a:spcPts val="0"/>
                        </a:spcAft>
                        <a:buNone/>
                      </a:pPr>
                      <a:r>
                        <a:rPr lang="en" sz="1100">
                          <a:latin typeface="Inter"/>
                          <a:ea typeface="Inter"/>
                          <a:cs typeface="Inter"/>
                          <a:sym typeface="Inter"/>
                        </a:rPr>
                        <a:t>Breakout: Assignment presentations</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25</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EFEFEF"/>
                    </a:solidFill>
                  </a:tcPr>
                </a:tc>
              </a:tr>
              <a:tr h="342825">
                <a:tc>
                  <a:txBody>
                    <a:bodyPr/>
                    <a:lstStyle/>
                    <a:p>
                      <a:pPr indent="0" lvl="0" marL="0" rtl="0" algn="l">
                        <a:lnSpc>
                          <a:spcPct val="115000"/>
                        </a:lnSpc>
                        <a:spcBef>
                          <a:spcPts val="0"/>
                        </a:spcBef>
                        <a:spcAft>
                          <a:spcPts val="0"/>
                        </a:spcAft>
                        <a:buNone/>
                      </a:pPr>
                      <a:r>
                        <a:rPr lang="en" sz="1100">
                          <a:latin typeface="Inter"/>
                          <a:ea typeface="Inter"/>
                          <a:cs typeface="Inter"/>
                          <a:sym typeface="Inter"/>
                        </a:rPr>
                        <a:t>Reflection in the main room</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20</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r>
              <a:tr h="342825">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Inter"/>
                          <a:ea typeface="Inter"/>
                          <a:cs typeface="Inter"/>
                          <a:sym typeface="Inter"/>
                        </a:rPr>
                        <a:t>Assignment &amp; outlook for next session</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5</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EFEFEF"/>
                    </a:solidFill>
                  </a:tcPr>
                </a:tc>
              </a:tr>
              <a:tr h="342825">
                <a:tc>
                  <a:txBody>
                    <a:bodyPr/>
                    <a:lstStyle/>
                    <a:p>
                      <a:pPr indent="0" lvl="0" marL="0" rtl="0" algn="l">
                        <a:lnSpc>
                          <a:spcPct val="115000"/>
                        </a:lnSpc>
                        <a:spcBef>
                          <a:spcPts val="0"/>
                        </a:spcBef>
                        <a:spcAft>
                          <a:spcPts val="0"/>
                        </a:spcAft>
                        <a:buClr>
                          <a:srgbClr val="000000"/>
                        </a:buClr>
                        <a:buSzPts val="1100"/>
                        <a:buFont typeface="Arial"/>
                        <a:buNone/>
                      </a:pPr>
                      <a:r>
                        <a:rPr lang="en" sz="1100">
                          <a:latin typeface="Inter"/>
                          <a:ea typeface="Inter"/>
                          <a:cs typeface="Inter"/>
                          <a:sym typeface="Inter"/>
                        </a:rPr>
                        <a:t>Guest Speaker</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latin typeface="Inter"/>
                          <a:ea typeface="Inter"/>
                          <a:cs typeface="Inter"/>
                          <a:sym typeface="Inter"/>
                        </a:rPr>
                        <a:t>30</a:t>
                      </a:r>
                      <a:endParaRPr sz="1100">
                        <a:latin typeface="Inter"/>
                        <a:ea typeface="Inter"/>
                        <a:cs typeface="Inter"/>
                        <a:sym typeface="Inter"/>
                      </a:endParaRPr>
                    </a:p>
                  </a:txBody>
                  <a:tcPr marT="45725" marB="45725" marR="91450" marL="91450" anchor="ctr">
                    <a:lnL cap="flat" cmpd="sng" w="12700">
                      <a:solidFill>
                        <a:srgbClr val="292929"/>
                      </a:solidFill>
                      <a:prstDash val="solid"/>
                      <a:round/>
                      <a:headEnd len="sm" w="sm" type="none"/>
                      <a:tailEnd len="sm" w="sm" type="none"/>
                    </a:lnL>
                    <a:lnR cap="flat" cmpd="sng" w="12700">
                      <a:solidFill>
                        <a:srgbClr val="292929"/>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rgbClr val="292929"/>
                      </a:solidFill>
                      <a:prstDash val="solid"/>
                      <a:round/>
                      <a:headEnd len="sm" w="sm" type="none"/>
                      <a:tailEnd len="sm" w="sm" type="none"/>
                    </a:lnB>
                    <a:solidFill>
                      <a:srgbClr val="FFFFFF"/>
                    </a:solidFill>
                  </a:tcPr>
                </a:tc>
              </a:tr>
            </a:tbl>
          </a:graphicData>
        </a:graphic>
      </p:graphicFrame>
      <p:sp>
        <p:nvSpPr>
          <p:cNvPr id="145" name="Google Shape;145;p25"/>
          <p:cNvSpPr/>
          <p:nvPr/>
        </p:nvSpPr>
        <p:spPr>
          <a:xfrm rot="251003">
            <a:off x="6771758" y="526157"/>
            <a:ext cx="1904073" cy="369986"/>
          </a:xfrm>
          <a:prstGeom prst="rect">
            <a:avLst/>
          </a:prstGeom>
          <a:solidFill>
            <a:srgbClr val="DF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Inter"/>
                <a:ea typeface="Inter"/>
                <a:cs typeface="Inter"/>
                <a:sym typeface="Inter"/>
              </a:rPr>
              <a:t>Please mute yourselves</a:t>
            </a:r>
            <a:endParaRPr b="1" sz="1100">
              <a:solidFill>
                <a:srgbClr val="FFFFFF"/>
              </a:solidFill>
              <a:latin typeface="Inter"/>
              <a:ea typeface="Inter"/>
              <a:cs typeface="Inter"/>
              <a:sym typeface="Inter"/>
            </a:endParaRPr>
          </a:p>
        </p:txBody>
      </p:sp>
      <p:sp>
        <p:nvSpPr>
          <p:cNvPr id="146" name="Google Shape;146;p25"/>
          <p:cNvSpPr/>
          <p:nvPr/>
        </p:nvSpPr>
        <p:spPr>
          <a:xfrm rot="-330634">
            <a:off x="4396429" y="364958"/>
            <a:ext cx="2146219" cy="370097"/>
          </a:xfrm>
          <a:prstGeom prst="rect">
            <a:avLst/>
          </a:prstGeom>
          <a:solidFill>
            <a:srgbClr val="DF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Inter"/>
                <a:ea typeface="Inter"/>
                <a:cs typeface="Inter"/>
                <a:sym typeface="Inter"/>
              </a:rPr>
              <a:t>@Mentors: “Mentor - Name”</a:t>
            </a:r>
            <a:endParaRPr b="1" sz="11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692875" y="3754350"/>
            <a:ext cx="7812300" cy="81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20" u="sng">
                <a:solidFill>
                  <a:schemeClr val="accent1"/>
                </a:solidFill>
              </a:rPr>
              <a:t>On-Site</a:t>
            </a:r>
            <a:r>
              <a:rPr lang="en" sz="2020">
                <a:solidFill>
                  <a:schemeClr val="accent1"/>
                </a:solidFill>
              </a:rPr>
              <a:t>: SAVE 40%* - Code: </a:t>
            </a:r>
            <a:r>
              <a:rPr b="1" lang="en" sz="2020" u="sng">
                <a:solidFill>
                  <a:schemeClr val="hlink"/>
                </a:solidFill>
                <a:latin typeface="Archivo"/>
                <a:ea typeface="Archivo"/>
                <a:cs typeface="Archivo"/>
                <a:sym typeface="Archivo"/>
                <a:hlinkClick r:id="rId3"/>
              </a:rPr>
              <a:t>CAC24_Talents</a:t>
            </a:r>
            <a:r>
              <a:rPr b="1" lang="en" sz="2020">
                <a:solidFill>
                  <a:schemeClr val="accent1"/>
                </a:solidFill>
                <a:latin typeface="Archivo"/>
                <a:ea typeface="Archivo"/>
                <a:cs typeface="Archivo"/>
                <a:sym typeface="Archivo"/>
              </a:rPr>
              <a:t> </a:t>
            </a:r>
            <a:endParaRPr b="1" sz="1520">
              <a:solidFill>
                <a:schemeClr val="accent1"/>
              </a:solidFill>
              <a:latin typeface="Archivo"/>
              <a:ea typeface="Archivo"/>
              <a:cs typeface="Archivo"/>
              <a:sym typeface="Archivo"/>
            </a:endParaRPr>
          </a:p>
          <a:p>
            <a:pPr indent="0" lvl="0" marL="0" rtl="0" algn="l">
              <a:lnSpc>
                <a:spcPct val="100000"/>
              </a:lnSpc>
              <a:spcBef>
                <a:spcPts val="0"/>
              </a:spcBef>
              <a:spcAft>
                <a:spcPts val="0"/>
              </a:spcAft>
              <a:buSzPts val="2800"/>
              <a:buNone/>
            </a:pPr>
            <a:r>
              <a:rPr lang="en" sz="2020" u="sng">
                <a:solidFill>
                  <a:schemeClr val="accent1"/>
                </a:solidFill>
              </a:rPr>
              <a:t>Streaming</a:t>
            </a:r>
            <a:r>
              <a:rPr lang="en" sz="2020">
                <a:solidFill>
                  <a:schemeClr val="accent1"/>
                </a:solidFill>
              </a:rPr>
              <a:t>: SAVE 100% - Code: </a:t>
            </a:r>
            <a:r>
              <a:rPr b="1" lang="en" sz="2020" u="sng">
                <a:solidFill>
                  <a:schemeClr val="hlink"/>
                </a:solidFill>
                <a:latin typeface="Archivo"/>
                <a:ea typeface="Archivo"/>
                <a:cs typeface="Archivo"/>
                <a:sym typeface="Archivo"/>
                <a:hlinkClick r:id="rId4"/>
              </a:rPr>
              <a:t>Assets 24 Talents </a:t>
            </a:r>
            <a:endParaRPr sz="1320" u="sng">
              <a:solidFill>
                <a:schemeClr val="accent1"/>
              </a:solidFill>
            </a:endParaRPr>
          </a:p>
        </p:txBody>
      </p:sp>
      <p:pic>
        <p:nvPicPr>
          <p:cNvPr id="152" name="Google Shape;152;p26"/>
          <p:cNvPicPr preferRelativeResize="0"/>
          <p:nvPr/>
        </p:nvPicPr>
        <p:blipFill rotWithShape="1">
          <a:blip r:embed="rId5">
            <a:alphaModFix/>
          </a:blip>
          <a:srcRect b="0" l="52137" r="0" t="49338"/>
          <a:stretch/>
        </p:blipFill>
        <p:spPr>
          <a:xfrm>
            <a:off x="50613" y="52500"/>
            <a:ext cx="1770875" cy="1249275"/>
          </a:xfrm>
          <a:prstGeom prst="rect">
            <a:avLst/>
          </a:prstGeom>
          <a:noFill/>
          <a:ln>
            <a:noFill/>
          </a:ln>
        </p:spPr>
      </p:pic>
      <p:sp>
        <p:nvSpPr>
          <p:cNvPr id="153" name="Google Shape;153;p26"/>
          <p:cNvSpPr txBox="1"/>
          <p:nvPr>
            <p:ph type="title"/>
          </p:nvPr>
        </p:nvSpPr>
        <p:spPr>
          <a:xfrm>
            <a:off x="311875"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accent1"/>
                </a:solidFill>
              </a:rPr>
              <a:t>Web3 Talents at #CAC24A</a:t>
            </a:r>
            <a:endParaRPr>
              <a:solidFill>
                <a:schemeClr val="accent1"/>
              </a:solidFill>
            </a:endParaRPr>
          </a:p>
          <a:p>
            <a:pPr indent="0" lvl="0" marL="0" rtl="0" algn="l">
              <a:lnSpc>
                <a:spcPct val="100000"/>
              </a:lnSpc>
              <a:spcBef>
                <a:spcPts val="0"/>
              </a:spcBef>
              <a:spcAft>
                <a:spcPts val="0"/>
              </a:spcAft>
              <a:buSzPct val="111111"/>
              <a:buNone/>
            </a:pPr>
            <a:r>
              <a:t/>
            </a:r>
            <a:endParaRPr>
              <a:solidFill>
                <a:schemeClr val="accent1"/>
              </a:solidFill>
            </a:endParaRPr>
          </a:p>
          <a:p>
            <a:pPr indent="0" lvl="0" marL="0" rtl="0" algn="l">
              <a:lnSpc>
                <a:spcPct val="100000"/>
              </a:lnSpc>
              <a:spcBef>
                <a:spcPts val="0"/>
              </a:spcBef>
              <a:spcAft>
                <a:spcPts val="0"/>
              </a:spcAft>
              <a:buSzPct val="111111"/>
              <a:buNone/>
            </a:pPr>
            <a:r>
              <a:t/>
            </a:r>
            <a:endParaRPr>
              <a:solidFill>
                <a:schemeClr val="accent1"/>
              </a:solidFill>
            </a:endParaRPr>
          </a:p>
        </p:txBody>
      </p:sp>
      <p:sp>
        <p:nvSpPr>
          <p:cNvPr id="154" name="Google Shape;154;p26"/>
          <p:cNvSpPr/>
          <p:nvPr/>
        </p:nvSpPr>
        <p:spPr>
          <a:xfrm>
            <a:off x="311875" y="559650"/>
            <a:ext cx="8520600" cy="738900"/>
          </a:xfrm>
          <a:prstGeom prst="rect">
            <a:avLst/>
          </a:prstGeom>
          <a:noFill/>
          <a:ln>
            <a:noFill/>
          </a:ln>
        </p:spPr>
        <p:txBody>
          <a:bodyPr anchorCtr="0" anchor="t" bIns="198000" lIns="306000" spcFirstLastPara="1" rIns="306000" wrap="square" tIns="198000">
            <a:noAutofit/>
          </a:bodyPr>
          <a:lstStyle/>
          <a:p>
            <a:pPr indent="0" lvl="0" marL="0" marR="0" rtl="0" algn="ctr">
              <a:lnSpc>
                <a:spcPct val="100000"/>
              </a:lnSpc>
              <a:spcBef>
                <a:spcPts val="0"/>
              </a:spcBef>
              <a:spcAft>
                <a:spcPts val="0"/>
              </a:spcAft>
              <a:buClr>
                <a:srgbClr val="000000"/>
              </a:buClr>
              <a:buSzPts val="1300"/>
              <a:buFont typeface="Arial"/>
              <a:buNone/>
            </a:pPr>
            <a:r>
              <a:rPr lang="en" sz="1300">
                <a:latin typeface="Archivo Light"/>
                <a:ea typeface="Archivo Light"/>
                <a:cs typeface="Archivo Light"/>
                <a:sym typeface="Archivo Light"/>
              </a:rPr>
              <a:t>Join fellow Web3 Talents at Frankfurt School Blockchain Center’s </a:t>
            </a:r>
            <a:r>
              <a:rPr b="1" lang="en" sz="1300">
                <a:latin typeface="Archivo"/>
                <a:ea typeface="Archivo"/>
                <a:cs typeface="Archivo"/>
                <a:sym typeface="Archivo"/>
              </a:rPr>
              <a:t>Crypto Assets Conference 2024A (#CAC24A) </a:t>
            </a:r>
            <a:r>
              <a:rPr lang="en" sz="1300">
                <a:latin typeface="Archivo Light"/>
                <a:ea typeface="Archivo Light"/>
                <a:cs typeface="Archivo Light"/>
                <a:sym typeface="Archivo Light"/>
              </a:rPr>
              <a:t>on April 16 on site at Frankfurt School of Finance and Management or online!</a:t>
            </a:r>
            <a:endParaRPr i="0" sz="1300" u="none" cap="none" strike="noStrike">
              <a:solidFill>
                <a:srgbClr val="000000"/>
              </a:solidFill>
              <a:latin typeface="Archivo Light"/>
              <a:ea typeface="Archivo Light"/>
              <a:cs typeface="Archivo Light"/>
              <a:sym typeface="Archivo Light"/>
            </a:endParaRPr>
          </a:p>
        </p:txBody>
      </p:sp>
      <p:grpSp>
        <p:nvGrpSpPr>
          <p:cNvPr id="155" name="Google Shape;155;p26"/>
          <p:cNvGrpSpPr/>
          <p:nvPr/>
        </p:nvGrpSpPr>
        <p:grpSpPr>
          <a:xfrm>
            <a:off x="388071" y="1506669"/>
            <a:ext cx="563616" cy="572712"/>
            <a:chOff x="7529411" y="2414659"/>
            <a:chExt cx="355863" cy="362293"/>
          </a:xfrm>
        </p:grpSpPr>
        <p:sp>
          <p:nvSpPr>
            <p:cNvPr id="156" name="Google Shape;156;p26"/>
            <p:cNvSpPr/>
            <p:nvPr/>
          </p:nvSpPr>
          <p:spPr>
            <a:xfrm>
              <a:off x="7687816" y="2443081"/>
              <a:ext cx="45481" cy="15946"/>
            </a:xfrm>
            <a:custGeom>
              <a:rect b="b" l="l" r="r" t="t"/>
              <a:pathLst>
                <a:path extrusionOk="0" h="501" w="1429">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a:off x="7648764" y="2414659"/>
              <a:ext cx="123204" cy="168654"/>
            </a:xfrm>
            <a:custGeom>
              <a:rect b="b" l="l" r="r" t="t"/>
              <a:pathLst>
                <a:path extrusionOk="0" h="5299" w="3871">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7670757" y="2551072"/>
              <a:ext cx="10248" cy="33005"/>
            </a:xfrm>
            <a:custGeom>
              <a:rect b="b" l="l" r="r" t="t"/>
              <a:pathLst>
                <a:path extrusionOk="0" h="1037" w="322">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7738963" y="2551072"/>
              <a:ext cx="10280" cy="33005"/>
            </a:xfrm>
            <a:custGeom>
              <a:rect b="b" l="l" r="r" t="t"/>
              <a:pathLst>
                <a:path extrusionOk="0" h="1037" w="323">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7568432" y="2635956"/>
              <a:ext cx="45513" cy="15946"/>
            </a:xfrm>
            <a:custGeom>
              <a:rect b="b" l="l" r="r" t="t"/>
              <a:pathLst>
                <a:path extrusionOk="0" h="501" w="143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7529411" y="2607916"/>
              <a:ext cx="123172" cy="168654"/>
            </a:xfrm>
            <a:custGeom>
              <a:rect b="b" l="l" r="r" t="t"/>
              <a:pathLst>
                <a:path extrusionOk="0" h="5299" w="387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a:off x="7551754" y="2743946"/>
              <a:ext cx="10280" cy="33005"/>
            </a:xfrm>
            <a:custGeom>
              <a:rect b="b" l="l" r="r" t="t"/>
              <a:pathLst>
                <a:path extrusionOk="0" h="1037" w="323">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7619610" y="2743946"/>
              <a:ext cx="10248" cy="33005"/>
            </a:xfrm>
            <a:custGeom>
              <a:rect b="b" l="l" r="r" t="t"/>
              <a:pathLst>
                <a:path extrusionOk="0" h="1037" w="322">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a:off x="7773464" y="2584427"/>
              <a:ext cx="111810" cy="192525"/>
            </a:xfrm>
            <a:custGeom>
              <a:rect b="b" l="l" r="r" t="t"/>
              <a:pathLst>
                <a:path extrusionOk="0" h="6049" w="3513">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a:off x="7795043" y="2750789"/>
              <a:ext cx="11012" cy="26162"/>
            </a:xfrm>
            <a:custGeom>
              <a:rect b="b" l="l" r="r" t="t"/>
              <a:pathLst>
                <a:path extrusionOk="0" h="822" w="346">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7851887" y="2750789"/>
              <a:ext cx="10662" cy="26162"/>
            </a:xfrm>
            <a:custGeom>
              <a:rect b="b" l="l" r="r" t="t"/>
              <a:pathLst>
                <a:path extrusionOk="0" h="822" w="335">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7641189" y="2595789"/>
              <a:ext cx="136826" cy="113147"/>
            </a:xfrm>
            <a:custGeom>
              <a:rect b="b" l="l" r="r" t="t"/>
              <a:pathLst>
                <a:path extrusionOk="0" h="3555" w="4299">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26"/>
          <p:cNvSpPr txBox="1"/>
          <p:nvPr/>
        </p:nvSpPr>
        <p:spPr>
          <a:xfrm>
            <a:off x="1102650" y="1485225"/>
            <a:ext cx="234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chivo"/>
                <a:ea typeface="Archivo"/>
                <a:cs typeface="Archivo"/>
                <a:sym typeface="Archivo"/>
              </a:rPr>
              <a:t>Perfect networking opportunities</a:t>
            </a:r>
            <a:endParaRPr b="0" i="0" sz="1400" u="none" cap="none" strike="noStrike">
              <a:solidFill>
                <a:srgbClr val="000000"/>
              </a:solidFill>
              <a:latin typeface="Archivo"/>
              <a:ea typeface="Archivo"/>
              <a:cs typeface="Archivo"/>
              <a:sym typeface="Archivo"/>
            </a:endParaRPr>
          </a:p>
        </p:txBody>
      </p:sp>
      <p:grpSp>
        <p:nvGrpSpPr>
          <p:cNvPr id="169" name="Google Shape;169;p26"/>
          <p:cNvGrpSpPr/>
          <p:nvPr/>
        </p:nvGrpSpPr>
        <p:grpSpPr>
          <a:xfrm>
            <a:off x="3027425" y="1485227"/>
            <a:ext cx="3056675" cy="615600"/>
            <a:chOff x="311875" y="2341088"/>
            <a:chExt cx="3056675" cy="615600"/>
          </a:xfrm>
        </p:grpSpPr>
        <p:pic>
          <p:nvPicPr>
            <p:cNvPr id="170" name="Google Shape;170;p26"/>
            <p:cNvPicPr preferRelativeResize="0"/>
            <p:nvPr/>
          </p:nvPicPr>
          <p:blipFill rotWithShape="1">
            <a:blip r:embed="rId6">
              <a:alphaModFix/>
            </a:blip>
            <a:srcRect b="0" l="0" r="0" t="0"/>
            <a:stretch/>
          </p:blipFill>
          <p:spPr>
            <a:xfrm>
              <a:off x="311875" y="2360856"/>
              <a:ext cx="566928" cy="576072"/>
            </a:xfrm>
            <a:prstGeom prst="rect">
              <a:avLst/>
            </a:prstGeom>
            <a:noFill/>
            <a:ln>
              <a:noFill/>
            </a:ln>
          </p:spPr>
        </p:pic>
        <p:sp>
          <p:nvSpPr>
            <p:cNvPr id="171" name="Google Shape;171;p26"/>
            <p:cNvSpPr txBox="1"/>
            <p:nvPr/>
          </p:nvSpPr>
          <p:spPr>
            <a:xfrm>
              <a:off x="1026450" y="2341088"/>
              <a:ext cx="234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chivo"/>
                  <a:ea typeface="Archivo"/>
                  <a:cs typeface="Archivo"/>
                  <a:sym typeface="Archivo"/>
                </a:rPr>
                <a:t>Covering the latest trends in the industry</a:t>
              </a:r>
              <a:endParaRPr b="0" i="0" sz="1400" u="none" cap="none" strike="noStrike">
                <a:solidFill>
                  <a:srgbClr val="000000"/>
                </a:solidFill>
                <a:latin typeface="Archivo"/>
                <a:ea typeface="Archivo"/>
                <a:cs typeface="Archivo"/>
                <a:sym typeface="Archivo"/>
              </a:endParaRPr>
            </a:p>
          </p:txBody>
        </p:sp>
      </p:grpSp>
      <p:sp>
        <p:nvSpPr>
          <p:cNvPr id="172" name="Google Shape;172;p26"/>
          <p:cNvSpPr txBox="1"/>
          <p:nvPr/>
        </p:nvSpPr>
        <p:spPr>
          <a:xfrm>
            <a:off x="6853450" y="1485225"/>
            <a:ext cx="234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chivo"/>
                <a:ea typeface="Archivo"/>
                <a:cs typeface="Archivo"/>
                <a:sym typeface="Archivo"/>
              </a:rPr>
              <a:t>Participation on-site or streaming online</a:t>
            </a:r>
            <a:endParaRPr b="0" i="0" sz="1400" u="none" cap="none" strike="noStrike">
              <a:solidFill>
                <a:srgbClr val="000000"/>
              </a:solidFill>
              <a:latin typeface="Archivo"/>
              <a:ea typeface="Archivo"/>
              <a:cs typeface="Archivo"/>
              <a:sym typeface="Archivo"/>
            </a:endParaRPr>
          </a:p>
        </p:txBody>
      </p:sp>
      <p:pic>
        <p:nvPicPr>
          <p:cNvPr id="173" name="Google Shape;173;p26"/>
          <p:cNvPicPr preferRelativeResize="0"/>
          <p:nvPr/>
        </p:nvPicPr>
        <p:blipFill rotWithShape="1">
          <a:blip r:embed="rId7">
            <a:alphaModFix/>
          </a:blip>
          <a:srcRect b="0" l="0" r="0" t="0"/>
          <a:stretch/>
        </p:blipFill>
        <p:spPr>
          <a:xfrm>
            <a:off x="6213424" y="1504989"/>
            <a:ext cx="566928" cy="576072"/>
          </a:xfrm>
          <a:prstGeom prst="rect">
            <a:avLst/>
          </a:prstGeom>
          <a:noFill/>
          <a:ln>
            <a:noFill/>
          </a:ln>
        </p:spPr>
      </p:pic>
      <p:cxnSp>
        <p:nvCxnSpPr>
          <p:cNvPr id="174" name="Google Shape;174;p26"/>
          <p:cNvCxnSpPr/>
          <p:nvPr/>
        </p:nvCxnSpPr>
        <p:spPr>
          <a:xfrm>
            <a:off x="1614300" y="3744375"/>
            <a:ext cx="5915400" cy="0"/>
          </a:xfrm>
          <a:prstGeom prst="straightConnector1">
            <a:avLst/>
          </a:prstGeom>
          <a:noFill/>
          <a:ln cap="flat" cmpd="sng" w="9525">
            <a:solidFill>
              <a:srgbClr val="243F70"/>
            </a:solidFill>
            <a:prstDash val="solid"/>
            <a:round/>
            <a:headEnd len="med" w="med" type="none"/>
            <a:tailEnd len="med" w="med" type="none"/>
          </a:ln>
        </p:spPr>
      </p:cxnSp>
      <p:sp>
        <p:nvSpPr>
          <p:cNvPr id="175" name="Google Shape;175;p26"/>
          <p:cNvSpPr/>
          <p:nvPr/>
        </p:nvSpPr>
        <p:spPr>
          <a:xfrm>
            <a:off x="307425" y="4419125"/>
            <a:ext cx="8520600" cy="738900"/>
          </a:xfrm>
          <a:prstGeom prst="rect">
            <a:avLst/>
          </a:prstGeom>
          <a:noFill/>
          <a:ln>
            <a:noFill/>
          </a:ln>
        </p:spPr>
        <p:txBody>
          <a:bodyPr anchorCtr="0" anchor="t" bIns="198000" lIns="306000" spcFirstLastPara="1" rIns="306000" wrap="square" tIns="198000">
            <a:noAutofit/>
          </a:bodyPr>
          <a:lstStyle/>
          <a:p>
            <a:pPr indent="0" lvl="0" marL="0" marR="0" rtl="0" algn="l">
              <a:lnSpc>
                <a:spcPct val="100000"/>
              </a:lnSpc>
              <a:spcBef>
                <a:spcPts val="0"/>
              </a:spcBef>
              <a:spcAft>
                <a:spcPts val="0"/>
              </a:spcAft>
              <a:buClr>
                <a:srgbClr val="000000"/>
              </a:buClr>
              <a:buSzPts val="1300"/>
              <a:buFont typeface="Arial"/>
              <a:buNone/>
            </a:pPr>
            <a:r>
              <a:rPr lang="en" sz="900">
                <a:solidFill>
                  <a:srgbClr val="243F70"/>
                </a:solidFill>
                <a:latin typeface="Archivo Light"/>
                <a:ea typeface="Archivo Light"/>
                <a:cs typeface="Archivo Light"/>
                <a:sym typeface="Archivo Light"/>
              </a:rPr>
              <a:t>*Save 40% on original full-priced ticket. This discount is only valid for current and recently completed Web3 Talents as of February 2024 in the DLT Talents, DeFi Talents, NFT Talents, Bitcoin Talents and ReFi Talents cohorts. Any tickets purchased by individuals not enrolled in a Web3 Talents program will not be valid.</a:t>
            </a:r>
            <a:endParaRPr i="0" sz="900" u="none" cap="none" strike="noStrike">
              <a:solidFill>
                <a:srgbClr val="243F70"/>
              </a:solidFill>
              <a:latin typeface="Archivo Light"/>
              <a:ea typeface="Archivo Light"/>
              <a:cs typeface="Archivo Light"/>
              <a:sym typeface="Archivo Light"/>
            </a:endParaRPr>
          </a:p>
        </p:txBody>
      </p:sp>
      <p:pic>
        <p:nvPicPr>
          <p:cNvPr id="176" name="Google Shape;176;p26">
            <a:hlinkClick r:id="rId8"/>
          </p:cNvPr>
          <p:cNvPicPr preferRelativeResize="0"/>
          <p:nvPr/>
        </p:nvPicPr>
        <p:blipFill>
          <a:blip r:embed="rId9">
            <a:alphaModFix/>
          </a:blip>
          <a:stretch>
            <a:fillRect/>
          </a:stretch>
        </p:blipFill>
        <p:spPr>
          <a:xfrm>
            <a:off x="7288426" y="108877"/>
            <a:ext cx="1691999" cy="462316"/>
          </a:xfrm>
          <a:prstGeom prst="rect">
            <a:avLst/>
          </a:prstGeom>
          <a:noFill/>
          <a:ln>
            <a:noFill/>
          </a:ln>
        </p:spPr>
      </p:pic>
      <p:sp>
        <p:nvSpPr>
          <p:cNvPr id="177" name="Google Shape;177;p26"/>
          <p:cNvSpPr/>
          <p:nvPr/>
        </p:nvSpPr>
        <p:spPr>
          <a:xfrm>
            <a:off x="972000" y="2274850"/>
            <a:ext cx="7200000" cy="1326900"/>
          </a:xfrm>
          <a:prstGeom prst="rect">
            <a:avLst/>
          </a:prstGeom>
          <a:gradFill>
            <a:gsLst>
              <a:gs pos="0">
                <a:srgbClr val="89B2D1"/>
              </a:gs>
              <a:gs pos="100000">
                <a:srgbClr val="243F7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txBox="1"/>
          <p:nvPr/>
        </p:nvSpPr>
        <p:spPr>
          <a:xfrm>
            <a:off x="1101624" y="2274875"/>
            <a:ext cx="6875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en" sz="2000">
                <a:solidFill>
                  <a:srgbClr val="FFFFFF"/>
                </a:solidFill>
                <a:latin typeface="Archivo Thin"/>
                <a:ea typeface="Archivo Thin"/>
                <a:cs typeface="Archivo Thin"/>
                <a:sym typeface="Archivo Thin"/>
              </a:rPr>
              <a:t>CAC24A</a:t>
            </a:r>
            <a:endParaRPr b="0" i="0" sz="2000" u="none" cap="none" strike="noStrike">
              <a:solidFill>
                <a:srgbClr val="FFFFFF"/>
              </a:solidFill>
              <a:latin typeface="Archivo Thin"/>
              <a:ea typeface="Archivo Thin"/>
              <a:cs typeface="Archivo Thin"/>
              <a:sym typeface="Archivo Thin"/>
            </a:endParaRPr>
          </a:p>
          <a:p>
            <a:pPr indent="0" lvl="0" marL="0" marR="0" rtl="0" algn="ctr">
              <a:lnSpc>
                <a:spcPct val="100000"/>
              </a:lnSpc>
              <a:spcBef>
                <a:spcPts val="0"/>
              </a:spcBef>
              <a:spcAft>
                <a:spcPts val="0"/>
              </a:spcAft>
              <a:buClr>
                <a:srgbClr val="000000"/>
              </a:buClr>
              <a:buSzPts val="1100"/>
              <a:buFont typeface="Arial"/>
              <a:buNone/>
            </a:pPr>
            <a:r>
              <a:rPr b="1" lang="en" sz="1000">
                <a:solidFill>
                  <a:srgbClr val="FFFFFF"/>
                </a:solidFill>
                <a:latin typeface="Archivo"/>
                <a:ea typeface="Archivo"/>
                <a:cs typeface="Archivo"/>
                <a:sym typeface="Archivo"/>
              </a:rPr>
              <a:t>Tuesday</a:t>
            </a:r>
            <a:r>
              <a:rPr b="1" i="0" lang="en" sz="1000" u="none" cap="none" strike="noStrike">
                <a:solidFill>
                  <a:srgbClr val="FFFFFF"/>
                </a:solidFill>
                <a:latin typeface="Archivo"/>
                <a:ea typeface="Archivo"/>
                <a:cs typeface="Archivo"/>
                <a:sym typeface="Archivo"/>
              </a:rPr>
              <a:t>, </a:t>
            </a:r>
            <a:r>
              <a:rPr b="1" lang="en" sz="1000">
                <a:solidFill>
                  <a:srgbClr val="FFFFFF"/>
                </a:solidFill>
                <a:latin typeface="Archivo"/>
                <a:ea typeface="Archivo"/>
                <a:cs typeface="Archivo"/>
                <a:sym typeface="Archivo"/>
              </a:rPr>
              <a:t>April 16</a:t>
            </a:r>
            <a:r>
              <a:rPr b="1" baseline="30000" i="0" lang="en" sz="1000" u="none" cap="none" strike="noStrike">
                <a:solidFill>
                  <a:srgbClr val="FFFFFF"/>
                </a:solidFill>
                <a:latin typeface="Archivo"/>
                <a:ea typeface="Archivo"/>
                <a:cs typeface="Archivo"/>
                <a:sym typeface="Archivo"/>
              </a:rPr>
              <a:t>th</a:t>
            </a:r>
            <a:r>
              <a:rPr b="1" i="0" lang="en" sz="1000" u="none" cap="none" strike="noStrike">
                <a:solidFill>
                  <a:srgbClr val="FFFFFF"/>
                </a:solidFill>
                <a:latin typeface="Archivo"/>
                <a:ea typeface="Archivo"/>
                <a:cs typeface="Archivo"/>
                <a:sym typeface="Archivo"/>
              </a:rPr>
              <a:t>, 202</a:t>
            </a:r>
            <a:r>
              <a:rPr b="1" lang="en" sz="1000">
                <a:solidFill>
                  <a:srgbClr val="FFFFFF"/>
                </a:solidFill>
                <a:latin typeface="Archivo"/>
                <a:ea typeface="Archivo"/>
                <a:cs typeface="Archivo"/>
                <a:sym typeface="Archivo"/>
              </a:rPr>
              <a:t>4</a:t>
            </a:r>
            <a:endParaRPr b="1" i="0" sz="1000" u="none" cap="none" strike="noStrike">
              <a:solidFill>
                <a:srgbClr val="FFFFFF"/>
              </a:solidFill>
              <a:latin typeface="Archivo"/>
              <a:ea typeface="Archivo"/>
              <a:cs typeface="Archivo"/>
              <a:sym typeface="Archivo"/>
            </a:endParaRPr>
          </a:p>
        </p:txBody>
      </p:sp>
      <p:sp>
        <p:nvSpPr>
          <p:cNvPr id="179" name="Google Shape;179;p26"/>
          <p:cNvSpPr txBox="1"/>
          <p:nvPr/>
        </p:nvSpPr>
        <p:spPr>
          <a:xfrm>
            <a:off x="972000" y="2949550"/>
            <a:ext cx="1800000" cy="576000"/>
          </a:xfrm>
          <a:prstGeom prst="rect">
            <a:avLst/>
          </a:prstGeom>
          <a:noFill/>
          <a:ln>
            <a:noFill/>
          </a:ln>
        </p:spPr>
        <p:txBody>
          <a:bodyPr anchorCtr="0" anchor="b" bIns="72000" lIns="91425" spcFirstLastPara="1" rIns="91425" wrap="square" tIns="0">
            <a:noAutofit/>
          </a:bodyPr>
          <a:lstStyle/>
          <a:p>
            <a:pPr indent="0" lvl="0" marL="0" marR="0" rtl="0" algn="ctr">
              <a:lnSpc>
                <a:spcPct val="150000"/>
              </a:lnSpc>
              <a:spcBef>
                <a:spcPts val="0"/>
              </a:spcBef>
              <a:spcAft>
                <a:spcPts val="0"/>
              </a:spcAft>
              <a:buClr>
                <a:srgbClr val="000000"/>
              </a:buClr>
              <a:buSzPts val="1400"/>
              <a:buFont typeface="Arial"/>
              <a:buNone/>
            </a:pPr>
            <a:r>
              <a:rPr b="1" i="0" lang="en" sz="1100" u="none" cap="none" strike="noStrike">
                <a:solidFill>
                  <a:srgbClr val="FFFFFF"/>
                </a:solidFill>
                <a:latin typeface="Archivo"/>
                <a:ea typeface="Archivo"/>
                <a:cs typeface="Archivo"/>
                <a:sym typeface="Archivo"/>
              </a:rPr>
              <a:t>Digital </a:t>
            </a:r>
            <a:r>
              <a:rPr b="1" lang="en" sz="1100">
                <a:solidFill>
                  <a:srgbClr val="FFFFFF"/>
                </a:solidFill>
                <a:latin typeface="Archivo"/>
                <a:ea typeface="Archivo"/>
                <a:cs typeface="Archivo"/>
                <a:sym typeface="Archivo"/>
              </a:rPr>
              <a:t>Assets</a:t>
            </a:r>
            <a:endParaRPr b="1" sz="1100">
              <a:solidFill>
                <a:srgbClr val="FFFFFF"/>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1400"/>
              <a:buFont typeface="Arial"/>
              <a:buNone/>
            </a:pPr>
            <a:r>
              <a:rPr lang="en" sz="800">
                <a:solidFill>
                  <a:srgbClr val="FFFFFF"/>
                </a:solidFill>
                <a:latin typeface="Archivo Medium"/>
                <a:ea typeface="Archivo Medium"/>
                <a:cs typeface="Archivo Medium"/>
                <a:sym typeface="Archivo Medium"/>
              </a:rPr>
              <a:t>The world of digital assets and its potential in present and future</a:t>
            </a:r>
            <a:endParaRPr sz="800">
              <a:solidFill>
                <a:srgbClr val="FFFFFF"/>
              </a:solidFill>
              <a:latin typeface="Archivo Medium"/>
              <a:ea typeface="Archivo Medium"/>
              <a:cs typeface="Archivo Medium"/>
              <a:sym typeface="Archivo Medium"/>
            </a:endParaRPr>
          </a:p>
        </p:txBody>
      </p:sp>
      <p:sp>
        <p:nvSpPr>
          <p:cNvPr id="180" name="Google Shape;180;p26"/>
          <p:cNvSpPr txBox="1"/>
          <p:nvPr/>
        </p:nvSpPr>
        <p:spPr>
          <a:xfrm>
            <a:off x="2772000" y="2949550"/>
            <a:ext cx="1800000" cy="576000"/>
          </a:xfrm>
          <a:prstGeom prst="rect">
            <a:avLst/>
          </a:prstGeom>
          <a:noFill/>
          <a:ln>
            <a:noFill/>
          </a:ln>
        </p:spPr>
        <p:txBody>
          <a:bodyPr anchorCtr="0" anchor="b" bIns="72000" lIns="91425" spcFirstLastPara="1" rIns="91425" wrap="square" tIns="0">
            <a:noAutofit/>
          </a:bodyPr>
          <a:lstStyle/>
          <a:p>
            <a:pPr indent="0" lvl="0" marL="0" marR="0" rtl="0" algn="ctr">
              <a:lnSpc>
                <a:spcPct val="150000"/>
              </a:lnSpc>
              <a:spcBef>
                <a:spcPts val="0"/>
              </a:spcBef>
              <a:spcAft>
                <a:spcPts val="0"/>
              </a:spcAft>
              <a:buClr>
                <a:srgbClr val="000000"/>
              </a:buClr>
              <a:buSzPts val="1400"/>
              <a:buFont typeface="Arial"/>
              <a:buNone/>
            </a:pPr>
            <a:r>
              <a:rPr b="1" i="0" lang="en" sz="1100" u="none" cap="none" strike="noStrike">
                <a:solidFill>
                  <a:srgbClr val="FFFFFF"/>
                </a:solidFill>
                <a:latin typeface="Archivo"/>
                <a:ea typeface="Archivo"/>
                <a:cs typeface="Archivo"/>
                <a:sym typeface="Archivo"/>
              </a:rPr>
              <a:t>Digital </a:t>
            </a:r>
            <a:r>
              <a:rPr b="1" lang="en" sz="1100">
                <a:solidFill>
                  <a:srgbClr val="FFFFFF"/>
                </a:solidFill>
                <a:latin typeface="Archivo"/>
                <a:ea typeface="Archivo"/>
                <a:cs typeface="Archivo"/>
                <a:sym typeface="Archivo"/>
              </a:rPr>
              <a:t>Securities</a:t>
            </a:r>
            <a:endParaRPr b="1" sz="1100">
              <a:solidFill>
                <a:srgbClr val="FFFFFF"/>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1400"/>
              <a:buFont typeface="Arial"/>
              <a:buNone/>
            </a:pPr>
            <a:r>
              <a:rPr lang="en" sz="800">
                <a:solidFill>
                  <a:srgbClr val="FFFFFF"/>
                </a:solidFill>
                <a:latin typeface="Archivo Medium"/>
                <a:ea typeface="Archivo Medium"/>
                <a:cs typeface="Archivo Medium"/>
                <a:sym typeface="Archivo Medium"/>
              </a:rPr>
              <a:t>Digital bonds, digital funds, digital shares, DLT Pilot Regime, eWpG</a:t>
            </a:r>
            <a:endParaRPr sz="800">
              <a:solidFill>
                <a:srgbClr val="FFFFFF"/>
              </a:solidFill>
              <a:latin typeface="Archivo Medium"/>
              <a:ea typeface="Archivo Medium"/>
              <a:cs typeface="Archivo Medium"/>
              <a:sym typeface="Archivo Medium"/>
            </a:endParaRPr>
          </a:p>
        </p:txBody>
      </p:sp>
      <p:sp>
        <p:nvSpPr>
          <p:cNvPr id="181" name="Google Shape;181;p26"/>
          <p:cNvSpPr txBox="1"/>
          <p:nvPr/>
        </p:nvSpPr>
        <p:spPr>
          <a:xfrm>
            <a:off x="4572000" y="2949550"/>
            <a:ext cx="1800000" cy="576000"/>
          </a:xfrm>
          <a:prstGeom prst="rect">
            <a:avLst/>
          </a:prstGeom>
          <a:noFill/>
          <a:ln>
            <a:noFill/>
          </a:ln>
        </p:spPr>
        <p:txBody>
          <a:bodyPr anchorCtr="0" anchor="b" bIns="72000" lIns="91425" spcFirstLastPara="1" rIns="91425" wrap="square" tIns="0">
            <a:noAutofit/>
          </a:bodyPr>
          <a:lstStyle/>
          <a:p>
            <a:pPr indent="0" lvl="0" marL="0" marR="0" rtl="0" algn="ctr">
              <a:lnSpc>
                <a:spcPct val="150000"/>
              </a:lnSpc>
              <a:spcBef>
                <a:spcPts val="0"/>
              </a:spcBef>
              <a:spcAft>
                <a:spcPts val="0"/>
              </a:spcAft>
              <a:buClr>
                <a:srgbClr val="000000"/>
              </a:buClr>
              <a:buSzPts val="1400"/>
              <a:buFont typeface="Arial"/>
              <a:buNone/>
            </a:pPr>
            <a:r>
              <a:rPr b="1" lang="en" sz="1100">
                <a:solidFill>
                  <a:srgbClr val="FFFFFF"/>
                </a:solidFill>
                <a:latin typeface="Archivo"/>
                <a:ea typeface="Archivo"/>
                <a:cs typeface="Archivo"/>
                <a:sym typeface="Archivo"/>
              </a:rPr>
              <a:t>Tokenization of Assets</a:t>
            </a:r>
            <a:endParaRPr b="1" sz="1100">
              <a:solidFill>
                <a:srgbClr val="FFFFFF"/>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1400"/>
              <a:buFont typeface="Arial"/>
              <a:buNone/>
            </a:pPr>
            <a:r>
              <a:rPr lang="en" sz="800">
                <a:solidFill>
                  <a:srgbClr val="FFFFFF"/>
                </a:solidFill>
                <a:latin typeface="Archivo Medium"/>
                <a:ea typeface="Archivo Medium"/>
                <a:cs typeface="Archivo Medium"/>
                <a:sym typeface="Archivo Medium"/>
              </a:rPr>
              <a:t>MiCA regulation, real estate, music rights, luxury goods, vintage cars</a:t>
            </a:r>
            <a:endParaRPr sz="800">
              <a:solidFill>
                <a:srgbClr val="FFFFFF"/>
              </a:solidFill>
              <a:latin typeface="Archivo Medium"/>
              <a:ea typeface="Archivo Medium"/>
              <a:cs typeface="Archivo Medium"/>
              <a:sym typeface="Archivo Medium"/>
            </a:endParaRPr>
          </a:p>
        </p:txBody>
      </p:sp>
      <p:sp>
        <p:nvSpPr>
          <p:cNvPr id="182" name="Google Shape;182;p26"/>
          <p:cNvSpPr txBox="1"/>
          <p:nvPr/>
        </p:nvSpPr>
        <p:spPr>
          <a:xfrm>
            <a:off x="6372000" y="2949550"/>
            <a:ext cx="1800000" cy="576000"/>
          </a:xfrm>
          <a:prstGeom prst="rect">
            <a:avLst/>
          </a:prstGeom>
          <a:noFill/>
          <a:ln>
            <a:noFill/>
          </a:ln>
        </p:spPr>
        <p:txBody>
          <a:bodyPr anchorCtr="0" anchor="b" bIns="72000" lIns="91425" spcFirstLastPara="1" rIns="91425" wrap="square" tIns="0">
            <a:noAutofit/>
          </a:bodyPr>
          <a:lstStyle/>
          <a:p>
            <a:pPr indent="0" lvl="0" marL="0" marR="0" rtl="0" algn="ctr">
              <a:lnSpc>
                <a:spcPct val="150000"/>
              </a:lnSpc>
              <a:spcBef>
                <a:spcPts val="0"/>
              </a:spcBef>
              <a:spcAft>
                <a:spcPts val="0"/>
              </a:spcAft>
              <a:buClr>
                <a:srgbClr val="000000"/>
              </a:buClr>
              <a:buSzPts val="1400"/>
              <a:buFont typeface="Arial"/>
              <a:buNone/>
            </a:pPr>
            <a:r>
              <a:rPr b="1" lang="en" sz="1100">
                <a:solidFill>
                  <a:srgbClr val="FFFFFF"/>
                </a:solidFill>
                <a:latin typeface="Archivo"/>
                <a:ea typeface="Archivo"/>
                <a:cs typeface="Archivo"/>
                <a:sym typeface="Archivo"/>
              </a:rPr>
              <a:t>Bitcoin, Web3 &amp; Tokens</a:t>
            </a:r>
            <a:endParaRPr b="1" sz="1100">
              <a:solidFill>
                <a:srgbClr val="FFFFFF"/>
              </a:solidFill>
              <a:latin typeface="Archivo"/>
              <a:ea typeface="Archivo"/>
              <a:cs typeface="Archivo"/>
              <a:sym typeface="Archivo"/>
            </a:endParaRPr>
          </a:p>
          <a:p>
            <a:pPr indent="0" lvl="0" marL="0" marR="0" rtl="0" algn="ctr">
              <a:lnSpc>
                <a:spcPct val="100000"/>
              </a:lnSpc>
              <a:spcBef>
                <a:spcPts val="0"/>
              </a:spcBef>
              <a:spcAft>
                <a:spcPts val="0"/>
              </a:spcAft>
              <a:buClr>
                <a:srgbClr val="000000"/>
              </a:buClr>
              <a:buSzPts val="1400"/>
              <a:buFont typeface="Arial"/>
              <a:buNone/>
            </a:pPr>
            <a:r>
              <a:rPr lang="en" sz="800">
                <a:solidFill>
                  <a:srgbClr val="FFFFFF"/>
                </a:solidFill>
                <a:latin typeface="Archivo Medium"/>
                <a:ea typeface="Archivo Medium"/>
                <a:cs typeface="Archivo Medium"/>
                <a:sym typeface="Archivo Medium"/>
              </a:rPr>
              <a:t>The disruptive potential of the decentralized world</a:t>
            </a:r>
            <a:endParaRPr sz="800">
              <a:solidFill>
                <a:srgbClr val="FFFFFF"/>
              </a:solidFill>
              <a:latin typeface="Archivo Medium"/>
              <a:ea typeface="Archivo Medium"/>
              <a:cs typeface="Archivo Medium"/>
              <a:sym typeface="Archiv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 name="Google Shape;188;p27"/>
          <p:cNvSpPr txBox="1"/>
          <p:nvPr>
            <p:ph idx="1" type="body"/>
          </p:nvPr>
        </p:nvSpPr>
        <p:spPr>
          <a:xfrm>
            <a:off x="1371600" y="960000"/>
            <a:ext cx="7315200" cy="373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t/>
            </a:r>
            <a:endParaRPr/>
          </a:p>
        </p:txBody>
      </p:sp>
      <p:pic>
        <p:nvPicPr>
          <p:cNvPr id="189" name="Google Shape;189;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Stay informed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95" name="Google Shape;195;p28"/>
          <p:cNvSpPr/>
          <p:nvPr/>
        </p:nvSpPr>
        <p:spPr>
          <a:xfrm rot="-330634">
            <a:off x="6819804" y="194383"/>
            <a:ext cx="2146219" cy="370097"/>
          </a:xfrm>
          <a:prstGeom prst="rect">
            <a:avLst/>
          </a:prstGeom>
          <a:solidFill>
            <a:srgbClr val="DF7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Inter"/>
                <a:ea typeface="Inter"/>
                <a:cs typeface="Inter"/>
                <a:sym typeface="Inter"/>
              </a:rPr>
              <a:t>@Mentors: “Mentor - Name”</a:t>
            </a:r>
            <a:endParaRPr b="1" sz="1100">
              <a:solidFill>
                <a:srgbClr val="FFFFFF"/>
              </a:solidFill>
              <a:latin typeface="Inter"/>
              <a:ea typeface="Inter"/>
              <a:cs typeface="Inter"/>
              <a:sym typeface="Inter"/>
            </a:endParaRPr>
          </a:p>
        </p:txBody>
      </p:sp>
      <p:pic>
        <p:nvPicPr>
          <p:cNvPr id="196" name="Google Shape;196;p28"/>
          <p:cNvPicPr preferRelativeResize="0"/>
          <p:nvPr/>
        </p:nvPicPr>
        <p:blipFill>
          <a:blip r:embed="rId3">
            <a:alphaModFix/>
          </a:blip>
          <a:stretch>
            <a:fillRect/>
          </a:stretch>
        </p:blipFill>
        <p:spPr>
          <a:xfrm>
            <a:off x="926850" y="316300"/>
            <a:ext cx="408775" cy="408775"/>
          </a:xfrm>
          <a:prstGeom prst="rect">
            <a:avLst/>
          </a:prstGeom>
          <a:noFill/>
          <a:ln>
            <a:noFill/>
          </a:ln>
        </p:spPr>
      </p:pic>
      <p:sp>
        <p:nvSpPr>
          <p:cNvPr id="197" name="Google Shape;197;p28"/>
          <p:cNvSpPr txBox="1"/>
          <p:nvPr/>
        </p:nvSpPr>
        <p:spPr>
          <a:xfrm>
            <a:off x="1335625" y="758525"/>
            <a:ext cx="6053700" cy="39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iro"/>
              <a:ea typeface="Cairo"/>
              <a:cs typeface="Cairo"/>
              <a:sym typeface="Cairo"/>
            </a:endParaRPr>
          </a:p>
          <a:p>
            <a:pPr indent="-311150" lvl="0" marL="457200" rtl="0" algn="l">
              <a:lnSpc>
                <a:spcPct val="115000"/>
              </a:lnSpc>
              <a:spcBef>
                <a:spcPts val="0"/>
              </a:spcBef>
              <a:spcAft>
                <a:spcPts val="0"/>
              </a:spcAft>
              <a:buClr>
                <a:schemeClr val="dk1"/>
              </a:buClr>
              <a:buSzPts val="1300"/>
              <a:buFont typeface="Cairo"/>
              <a:buAutoNum type="arabicPeriod"/>
            </a:pPr>
            <a:r>
              <a:rPr lang="en" sz="1300" u="sng">
                <a:solidFill>
                  <a:srgbClr val="1155CC"/>
                </a:solidFill>
                <a:latin typeface="Cairo"/>
                <a:ea typeface="Cairo"/>
                <a:cs typeface="Cairo"/>
                <a:sym typeface="Cairo"/>
                <a:hlinkClick r:id="rId4">
                  <a:extLst>
                    <a:ext uri="{A12FA001-AC4F-418D-AE19-62706E023703}">
                      <ahyp:hlinkClr val="tx"/>
                    </a:ext>
                  </a:extLst>
                </a:hlinkClick>
              </a:rPr>
              <a:t>Bitcoin surpassed $50.000! </a:t>
            </a:r>
            <a:br>
              <a:rPr lang="en" sz="1300">
                <a:solidFill>
                  <a:schemeClr val="dk1"/>
                </a:solidFill>
                <a:latin typeface="Cairo"/>
                <a:ea typeface="Cairo"/>
                <a:cs typeface="Cairo"/>
                <a:sym typeface="Cairo"/>
              </a:rPr>
            </a:br>
            <a:endParaRPr sz="1300">
              <a:solidFill>
                <a:schemeClr val="dk1"/>
              </a:solidFill>
              <a:latin typeface="Cairo"/>
              <a:ea typeface="Cairo"/>
              <a:cs typeface="Cairo"/>
              <a:sym typeface="Cairo"/>
            </a:endParaRPr>
          </a:p>
          <a:p>
            <a:pPr indent="-311150" lvl="0" marL="457200" rtl="0" algn="l">
              <a:lnSpc>
                <a:spcPct val="115000"/>
              </a:lnSpc>
              <a:spcBef>
                <a:spcPts val="0"/>
              </a:spcBef>
              <a:spcAft>
                <a:spcPts val="0"/>
              </a:spcAft>
              <a:buClr>
                <a:schemeClr val="dk1"/>
              </a:buClr>
              <a:buSzPts val="1300"/>
              <a:buFont typeface="Cairo"/>
              <a:buAutoNum type="arabicPeriod"/>
            </a:pPr>
            <a:r>
              <a:rPr lang="en" sz="1300" u="sng">
                <a:solidFill>
                  <a:srgbClr val="1155CC"/>
                </a:solidFill>
                <a:latin typeface="Cairo"/>
                <a:ea typeface="Cairo"/>
                <a:cs typeface="Cairo"/>
                <a:sym typeface="Cairo"/>
                <a:hlinkClick r:id="rId5">
                  <a:extLst>
                    <a:ext uri="{A12FA001-AC4F-418D-AE19-62706E023703}">
                      <ahyp:hlinkClr val="tx"/>
                    </a:ext>
                  </a:extLst>
                </a:hlinkClick>
              </a:rPr>
              <a:t>“Crypto landscape report in Latin America” by Bitso</a:t>
            </a:r>
            <a:endParaRPr sz="1300">
              <a:solidFill>
                <a:schemeClr val="dk1"/>
              </a:solidFill>
              <a:latin typeface="Cairo"/>
              <a:ea typeface="Cairo"/>
              <a:cs typeface="Cairo"/>
              <a:sym typeface="Cairo"/>
            </a:endParaRPr>
          </a:p>
          <a:p>
            <a:pPr indent="-311150" lvl="1" marL="914400" rtl="0" algn="l">
              <a:lnSpc>
                <a:spcPct val="115000"/>
              </a:lnSpc>
              <a:spcBef>
                <a:spcPts val="0"/>
              </a:spcBef>
              <a:spcAft>
                <a:spcPts val="0"/>
              </a:spcAft>
              <a:buClr>
                <a:schemeClr val="dk1"/>
              </a:buClr>
              <a:buSzPts val="1300"/>
              <a:buFont typeface="Cairo"/>
              <a:buAutoNum type="alphaLcPeriod"/>
            </a:pPr>
            <a:r>
              <a:rPr lang="en" sz="1300">
                <a:solidFill>
                  <a:schemeClr val="dk1"/>
                </a:solidFill>
                <a:latin typeface="Cairo"/>
                <a:ea typeface="Cairo"/>
                <a:cs typeface="Cairo"/>
                <a:sym typeface="Cairo"/>
              </a:rPr>
              <a:t>Bitcoin is the favorite cryptocurrency in Mexico and Brazil (Real is stable currency)</a:t>
            </a:r>
            <a:endParaRPr sz="1300">
              <a:solidFill>
                <a:schemeClr val="dk1"/>
              </a:solidFill>
              <a:latin typeface="Cairo"/>
              <a:ea typeface="Cairo"/>
              <a:cs typeface="Cairo"/>
              <a:sym typeface="Cairo"/>
            </a:endParaRPr>
          </a:p>
          <a:p>
            <a:pPr indent="-311150" lvl="1" marL="914400" rtl="0" algn="l">
              <a:lnSpc>
                <a:spcPct val="115000"/>
              </a:lnSpc>
              <a:spcBef>
                <a:spcPts val="0"/>
              </a:spcBef>
              <a:spcAft>
                <a:spcPts val="0"/>
              </a:spcAft>
              <a:buClr>
                <a:schemeClr val="dk1"/>
              </a:buClr>
              <a:buSzPts val="1300"/>
              <a:buFont typeface="Cairo"/>
              <a:buAutoNum type="alphaLcPeriod"/>
            </a:pPr>
            <a:r>
              <a:rPr lang="en" sz="1300">
                <a:solidFill>
                  <a:schemeClr val="dk1"/>
                </a:solidFill>
                <a:latin typeface="Cairo"/>
                <a:ea typeface="Cairo"/>
                <a:cs typeface="Cairo"/>
                <a:sym typeface="Cairo"/>
              </a:rPr>
              <a:t>USDT is the favorite crypto in Argentina and Colombia (Argentina has highest inflation)</a:t>
            </a:r>
            <a:endParaRPr sz="1300">
              <a:solidFill>
                <a:schemeClr val="dk1"/>
              </a:solidFill>
              <a:latin typeface="Cairo"/>
              <a:ea typeface="Cairo"/>
              <a:cs typeface="Cairo"/>
              <a:sym typeface="Cairo"/>
            </a:endParaRPr>
          </a:p>
          <a:p>
            <a:pPr indent="-311150" lvl="1" marL="914400" rtl="0" algn="l">
              <a:lnSpc>
                <a:spcPct val="115000"/>
              </a:lnSpc>
              <a:spcBef>
                <a:spcPts val="0"/>
              </a:spcBef>
              <a:spcAft>
                <a:spcPts val="0"/>
              </a:spcAft>
              <a:buClr>
                <a:schemeClr val="dk1"/>
              </a:buClr>
              <a:buSzPts val="1300"/>
              <a:buFont typeface="Cairo"/>
              <a:buAutoNum type="alphaLcPeriod"/>
            </a:pPr>
            <a:r>
              <a:rPr lang="en" sz="1300">
                <a:solidFill>
                  <a:schemeClr val="dk1"/>
                </a:solidFill>
                <a:latin typeface="Cairo"/>
                <a:ea typeface="Cairo"/>
                <a:cs typeface="Cairo"/>
                <a:sym typeface="Cairo"/>
              </a:rPr>
              <a:t>Women start investing later in crypto but Bitcoin is their preferred asset</a:t>
            </a:r>
            <a:br>
              <a:rPr lang="en" sz="1300">
                <a:solidFill>
                  <a:schemeClr val="dk1"/>
                </a:solidFill>
                <a:latin typeface="Cairo"/>
                <a:ea typeface="Cairo"/>
                <a:cs typeface="Cairo"/>
                <a:sym typeface="Cairo"/>
              </a:rPr>
            </a:br>
            <a:endParaRPr sz="1300">
              <a:solidFill>
                <a:schemeClr val="dk1"/>
              </a:solidFill>
              <a:latin typeface="Cairo"/>
              <a:ea typeface="Cairo"/>
              <a:cs typeface="Cairo"/>
              <a:sym typeface="Cairo"/>
            </a:endParaRPr>
          </a:p>
          <a:p>
            <a:pPr indent="-311150" lvl="0" marL="457200" rtl="0" algn="l">
              <a:lnSpc>
                <a:spcPct val="115000"/>
              </a:lnSpc>
              <a:spcBef>
                <a:spcPts val="0"/>
              </a:spcBef>
              <a:spcAft>
                <a:spcPts val="0"/>
              </a:spcAft>
              <a:buClr>
                <a:schemeClr val="dk1"/>
              </a:buClr>
              <a:buSzPts val="1300"/>
              <a:buFont typeface="Cairo"/>
              <a:buAutoNum type="arabicPeriod"/>
            </a:pPr>
            <a:r>
              <a:rPr lang="en" sz="1300" u="sng">
                <a:solidFill>
                  <a:srgbClr val="1155CC"/>
                </a:solidFill>
                <a:latin typeface="Cairo"/>
                <a:ea typeface="Cairo"/>
                <a:cs typeface="Cairo"/>
                <a:sym typeface="Cairo"/>
                <a:hlinkClick r:id="rId6">
                  <a:extLst>
                    <a:ext uri="{A12FA001-AC4F-418D-AE19-62706E023703}">
                      <ahyp:hlinkClr val="tx"/>
                    </a:ext>
                  </a:extLst>
                </a:hlinkClick>
              </a:rPr>
              <a:t>Market capitalization of Bitcoin is $1.02 trillion</a:t>
            </a:r>
            <a:endParaRPr sz="1300">
              <a:solidFill>
                <a:schemeClr val="dk1"/>
              </a:solidFill>
              <a:latin typeface="Cairo"/>
              <a:ea typeface="Cairo"/>
              <a:cs typeface="Cairo"/>
              <a:sym typeface="Cairo"/>
            </a:endParaRPr>
          </a:p>
          <a:p>
            <a:pPr indent="0" lvl="0" marL="0" rtl="0" algn="l">
              <a:spcBef>
                <a:spcPts val="0"/>
              </a:spcBef>
              <a:spcAft>
                <a:spcPts val="0"/>
              </a:spcAft>
              <a:buNone/>
            </a:pPr>
            <a:r>
              <a:t/>
            </a:r>
            <a:endParaRPr b="1">
              <a:latin typeface="Cairo"/>
              <a:ea typeface="Cairo"/>
              <a:cs typeface="Cairo"/>
              <a:sym typeface="Cairo"/>
            </a:endParaRPr>
          </a:p>
          <a:p>
            <a:pPr indent="0" lvl="0" marL="0" rtl="0" algn="l">
              <a:spcBef>
                <a:spcPts val="0"/>
              </a:spcBef>
              <a:spcAft>
                <a:spcPts val="0"/>
              </a:spcAft>
              <a:buNone/>
            </a:pPr>
            <a:r>
              <a:t/>
            </a:r>
            <a:endParaRPr>
              <a:latin typeface="Cairo"/>
              <a:ea typeface="Cairo"/>
              <a:cs typeface="Cairo"/>
              <a:sym typeface="Cairo"/>
            </a:endParaRPr>
          </a:p>
          <a:p>
            <a:pPr indent="0" lvl="0" marL="0" rtl="0" algn="l">
              <a:spcBef>
                <a:spcPts val="0"/>
              </a:spcBef>
              <a:spcAft>
                <a:spcPts val="0"/>
              </a:spcAft>
              <a:buNone/>
            </a:pPr>
            <a:r>
              <a:t/>
            </a:r>
            <a:endParaRPr>
              <a:latin typeface="Cairo"/>
              <a:ea typeface="Cairo"/>
              <a:cs typeface="Cairo"/>
              <a:sym typeface="Cairo"/>
            </a:endParaRPr>
          </a:p>
        </p:txBody>
      </p:sp>
      <p:pic>
        <p:nvPicPr>
          <p:cNvPr id="198" name="Google Shape;198;p28"/>
          <p:cNvPicPr preferRelativeResize="0"/>
          <p:nvPr/>
        </p:nvPicPr>
        <p:blipFill>
          <a:blip r:embed="rId7">
            <a:alphaModFix/>
          </a:blip>
          <a:stretch>
            <a:fillRect/>
          </a:stretch>
        </p:blipFill>
        <p:spPr>
          <a:xfrm>
            <a:off x="5316593" y="2889525"/>
            <a:ext cx="3538775" cy="19807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Tip of the week: </a:t>
            </a:r>
            <a:r>
              <a:rPr lang="en" u="sng">
                <a:solidFill>
                  <a:schemeClr val="hlink"/>
                </a:solidFill>
                <a:hlinkClick r:id="rId3"/>
              </a:rPr>
              <a:t>mempool.space</a:t>
            </a:r>
            <a:r>
              <a:rPr lang="en"/>
              <a:t> </a:t>
            </a:r>
            <a:endParaRPr/>
          </a:p>
        </p:txBody>
      </p:sp>
      <p:pic>
        <p:nvPicPr>
          <p:cNvPr id="204" name="Google Shape;204;p29">
            <a:hlinkClick r:id="rId4"/>
          </p:cNvPr>
          <p:cNvPicPr preferRelativeResize="0"/>
          <p:nvPr/>
        </p:nvPicPr>
        <p:blipFill>
          <a:blip r:embed="rId5">
            <a:alphaModFix/>
          </a:blip>
          <a:stretch>
            <a:fillRect/>
          </a:stretch>
        </p:blipFill>
        <p:spPr>
          <a:xfrm>
            <a:off x="1063925" y="1338500"/>
            <a:ext cx="3903560" cy="1964001"/>
          </a:xfrm>
          <a:prstGeom prst="rect">
            <a:avLst/>
          </a:prstGeom>
          <a:noFill/>
          <a:ln>
            <a:noFill/>
          </a:ln>
        </p:spPr>
      </p:pic>
      <p:pic>
        <p:nvPicPr>
          <p:cNvPr id="205" name="Google Shape;205;p29"/>
          <p:cNvPicPr preferRelativeResize="0"/>
          <p:nvPr/>
        </p:nvPicPr>
        <p:blipFill>
          <a:blip r:embed="rId6">
            <a:alphaModFix/>
          </a:blip>
          <a:stretch>
            <a:fillRect/>
          </a:stretch>
        </p:blipFill>
        <p:spPr>
          <a:xfrm>
            <a:off x="5093325" y="2408900"/>
            <a:ext cx="3903524" cy="1964001"/>
          </a:xfrm>
          <a:prstGeom prst="rect">
            <a:avLst/>
          </a:prstGeom>
          <a:noFill/>
          <a:ln>
            <a:noFill/>
          </a:ln>
        </p:spPr>
      </p:pic>
      <p:sp>
        <p:nvSpPr>
          <p:cNvPr id="206" name="Google Shape;206;p29"/>
          <p:cNvSpPr txBox="1"/>
          <p:nvPr/>
        </p:nvSpPr>
        <p:spPr>
          <a:xfrm>
            <a:off x="1636450" y="1035925"/>
            <a:ext cx="206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iro"/>
                <a:ea typeface="Cairo"/>
                <a:cs typeface="Cairo"/>
                <a:sym typeface="Cairo"/>
              </a:rPr>
              <a:t>Bitcoin stats:</a:t>
            </a:r>
            <a:endParaRPr sz="1200">
              <a:latin typeface="Cairo"/>
              <a:ea typeface="Cairo"/>
              <a:cs typeface="Cairo"/>
              <a:sym typeface="Cairo"/>
            </a:endParaRPr>
          </a:p>
        </p:txBody>
      </p:sp>
      <p:sp>
        <p:nvSpPr>
          <p:cNvPr id="207" name="Google Shape;207;p29"/>
          <p:cNvSpPr txBox="1"/>
          <p:nvPr/>
        </p:nvSpPr>
        <p:spPr>
          <a:xfrm>
            <a:off x="5547325" y="2102725"/>
            <a:ext cx="206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iro"/>
                <a:ea typeface="Cairo"/>
                <a:cs typeface="Cairo"/>
                <a:sym typeface="Cairo"/>
              </a:rPr>
              <a:t>Lightning stats:</a:t>
            </a:r>
            <a:endParaRPr sz="1200">
              <a:latin typeface="Cairo"/>
              <a:ea typeface="Cairo"/>
              <a:cs typeface="Cairo"/>
              <a:sym typeface="Cai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nvSpPr>
        <p:spPr>
          <a:xfrm>
            <a:off x="1154675" y="2343150"/>
            <a:ext cx="68346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000000"/>
                </a:solidFill>
                <a:latin typeface="Cairo"/>
                <a:ea typeface="Cairo"/>
                <a:cs typeface="Cairo"/>
                <a:sym typeface="Cairo"/>
              </a:rPr>
              <a:t>Breakout: Assignment presentations</a:t>
            </a:r>
            <a:endParaRPr b="1" sz="1800">
              <a:solidFill>
                <a:srgbClr val="000000"/>
              </a:solidFill>
              <a:latin typeface="Cairo"/>
              <a:ea typeface="Cairo"/>
              <a:cs typeface="Cairo"/>
              <a:sym typeface="Cai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1154675" y="2343150"/>
            <a:ext cx="68346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000000"/>
                </a:solidFill>
                <a:latin typeface="Cairo"/>
                <a:ea typeface="Cairo"/>
                <a:cs typeface="Cairo"/>
                <a:sym typeface="Cairo"/>
              </a:rPr>
              <a:t>Reflection in the main room</a:t>
            </a:r>
            <a:endParaRPr b="1" sz="1800">
              <a:solidFill>
                <a:srgbClr val="000000"/>
              </a:solidFill>
              <a:latin typeface="Cairo"/>
              <a:ea typeface="Cairo"/>
              <a:cs typeface="Cairo"/>
              <a:sym typeface="Cai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1371600" y="457200"/>
            <a:ext cx="7315200" cy="50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putting in effort and make great slides?</a:t>
            </a:r>
            <a:endParaRPr/>
          </a:p>
        </p:txBody>
      </p:sp>
      <p:sp>
        <p:nvSpPr>
          <p:cNvPr id="223" name="Google Shape;223;p32"/>
          <p:cNvSpPr txBox="1"/>
          <p:nvPr>
            <p:ph idx="1" type="body"/>
          </p:nvPr>
        </p:nvSpPr>
        <p:spPr>
          <a:xfrm>
            <a:off x="1371600" y="960000"/>
            <a:ext cx="7315200" cy="3730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chemeClr val="dk1"/>
                </a:solidFill>
              </a:rPr>
              <a:t>0- for your own learning!</a:t>
            </a:r>
            <a:endParaRPr b="1">
              <a:solidFill>
                <a:schemeClr val="dk1"/>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possibility to get featured on Bitcoin Talents social media (LinkedIn, Twitter)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possibility to get exposure and feedback during the session by presenting your findings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publish your slides after the sessions on your own social media - great for feedback!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you can become a mentor for the next batch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5- possibility to be invited and featured in webinars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6- Opportunity to receive special "supertalent" certificate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You can use the </a:t>
            </a:r>
            <a:r>
              <a:rPr b="1" lang="en" u="sng">
                <a:solidFill>
                  <a:schemeClr val="hlink"/>
                </a:solidFill>
                <a:hlinkClick r:id="rId3"/>
              </a:rPr>
              <a:t>Content Questionnaire</a:t>
            </a:r>
            <a:r>
              <a:rPr b="1" lang="en">
                <a:solidFill>
                  <a:schemeClr val="dk1"/>
                </a:solidFill>
              </a:rPr>
              <a:t> </a:t>
            </a:r>
            <a:r>
              <a:rPr lang="en">
                <a:solidFill>
                  <a:schemeClr val="dk1"/>
                </a:solidFill>
              </a:rPr>
              <a:t>to submit content (not assignments), e.g., articles, studies, projects relevant to Bitcoin (needs to have relevant Bitcoin insights/content)</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